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1"/>
  </p:notesMasterIdLst>
  <p:sldIdLst>
    <p:sldId id="257" r:id="rId2"/>
    <p:sldId id="281" r:id="rId3"/>
    <p:sldId id="282" r:id="rId4"/>
    <p:sldId id="260" r:id="rId5"/>
    <p:sldId id="285" r:id="rId6"/>
    <p:sldId id="290" r:id="rId7"/>
    <p:sldId id="299" r:id="rId8"/>
    <p:sldId id="300" r:id="rId9"/>
    <p:sldId id="301" r:id="rId10"/>
    <p:sldId id="267" r:id="rId11"/>
    <p:sldId id="298" r:id="rId12"/>
    <p:sldId id="314" r:id="rId13"/>
    <p:sldId id="315" r:id="rId14"/>
    <p:sldId id="316" r:id="rId15"/>
    <p:sldId id="317" r:id="rId16"/>
    <p:sldId id="318" r:id="rId17"/>
    <p:sldId id="303" r:id="rId18"/>
    <p:sldId id="304" r:id="rId19"/>
    <p:sldId id="305" r:id="rId20"/>
    <p:sldId id="307" r:id="rId21"/>
    <p:sldId id="306" r:id="rId22"/>
    <p:sldId id="308" r:id="rId23"/>
    <p:sldId id="309" r:id="rId24"/>
    <p:sldId id="311" r:id="rId25"/>
    <p:sldId id="312" r:id="rId26"/>
    <p:sldId id="313" r:id="rId27"/>
    <p:sldId id="319" r:id="rId28"/>
    <p:sldId id="320" r:id="rId29"/>
    <p:sldId id="284" r:id="rId30"/>
  </p:sldIdLst>
  <p:sldSz cx="12192000" cy="6858000"/>
  <p:notesSz cx="6858000" cy="9144000"/>
  <p:defaultTextStyle>
    <a:defPPr>
      <a:defRPr lang="zh-CN"/>
    </a:defPPr>
    <a:lvl1pPr marL="0" lvl="0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itchFamily="34" charset="0"/>
        <a:ea typeface="宋体" pitchFamily="2" charset="-122"/>
        <a:cs typeface="+mn-cs"/>
      </a:defRPr>
    </a:lvl1pPr>
    <a:lvl2pPr marL="457200" lvl="1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itchFamily="34" charset="0"/>
        <a:ea typeface="宋体" pitchFamily="2" charset="-122"/>
        <a:cs typeface="+mn-cs"/>
      </a:defRPr>
    </a:lvl2pPr>
    <a:lvl3pPr marL="914400" lvl="2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itchFamily="34" charset="0"/>
        <a:ea typeface="宋体" pitchFamily="2" charset="-122"/>
        <a:cs typeface="+mn-cs"/>
      </a:defRPr>
    </a:lvl3pPr>
    <a:lvl4pPr marL="1371600" lvl="3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itchFamily="34" charset="0"/>
        <a:ea typeface="宋体" pitchFamily="2" charset="-122"/>
        <a:cs typeface="+mn-cs"/>
      </a:defRPr>
    </a:lvl4pPr>
    <a:lvl5pPr marL="1828800" lvl="4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itchFamily="34" charset="0"/>
        <a:ea typeface="宋体" pitchFamily="2" charset="-122"/>
        <a:cs typeface="+mn-cs"/>
      </a:defRPr>
    </a:lvl5pPr>
    <a:lvl6pPr marL="2286000" lvl="5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itchFamily="34" charset="0"/>
        <a:ea typeface="宋体" pitchFamily="2" charset="-122"/>
        <a:cs typeface="+mn-cs"/>
      </a:defRPr>
    </a:lvl6pPr>
    <a:lvl7pPr marL="2743200" lvl="6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itchFamily="34" charset="0"/>
        <a:ea typeface="宋体" pitchFamily="2" charset="-122"/>
        <a:cs typeface="+mn-cs"/>
      </a:defRPr>
    </a:lvl7pPr>
    <a:lvl8pPr marL="3200400" lvl="7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itchFamily="34" charset="0"/>
        <a:ea typeface="宋体" pitchFamily="2" charset="-122"/>
        <a:cs typeface="+mn-cs"/>
      </a:defRPr>
    </a:lvl8pPr>
    <a:lvl9pPr marL="3657600" lvl="8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itchFamily="34" charset="0"/>
        <a:ea typeface="宋体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6"/>
    <p:restoredTop sz="94665"/>
  </p:normalViewPr>
  <p:slideViewPr>
    <p:cSldViewPr snapToGrid="0" showGuides="1">
      <p:cViewPr varScale="1">
        <p:scale>
          <a:sx n="81" d="100"/>
          <a:sy n="81" d="100"/>
        </p:scale>
        <p:origin x="912" y="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buFont typeface="Arial" panose="020B0604020202020204" pitchFamily="34" charset="0"/>
              <a:buNone/>
              <a:defRPr kumimoji="1" sz="1200"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itchFamily="34" charset="0"/>
              <a:ea typeface="宋体" pitchFamily="2" charset="-122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buFont typeface="Arial" panose="020B0604020202020204" pitchFamily="34" charset="0"/>
              <a:buNone/>
              <a:defRPr kumimoji="1" sz="1200" smtClean="0"/>
            </a:lvl1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64A6BA23-DEAC-A342-9F6E-88E8B98A9B8D}" type="datetimeFigureOut">
              <a:rPr kumimoji="1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  <a:ea typeface="宋体" pitchFamily="2" charset="-122"/>
                <a:cs typeface="+mn-cs"/>
              </a:rPr>
              <a:t>2022-08-28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itchFamily="34" charset="0"/>
              <a:ea typeface="宋体" pitchFamily="2" charset="-122"/>
              <a:cs typeface="+mn-cs"/>
            </a:endParaRPr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buFont typeface="Arial" panose="020B0604020202020204" pitchFamily="34" charset="0"/>
              <a:buNone/>
              <a:defRPr kumimoji="1" sz="1200"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itchFamily="34" charset="0"/>
              <a:ea typeface="宋体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/>
          <a:p>
            <a:pPr lvl="0" algn="r">
              <a:buNone/>
            </a:pPr>
            <a:fld id="{9A0DB2DC-4C9A-4742-B13C-FB6460FD3503}" type="slidenum">
              <a:rPr lang="zh-CN" altLang="en-US" sz="1200"/>
              <a:t>‹#›</a:t>
            </a:fld>
            <a:endParaRPr lang="zh-CN" altLang="en-US" sz="12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F6087B3E-AB77-0349-B123-F3FD42830D6B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itchFamily="34" charset="0"/>
                <a:ea typeface="宋体" pitchFamily="2" charset="-122"/>
                <a:cs typeface="+mn-cs"/>
              </a:rPr>
              <a:t>2022-08-28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itchFamily="34" charset="0"/>
              <a:ea typeface="宋体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itchFamily="34" charset="0"/>
              <a:ea typeface="宋体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zh-CN" altLang="en-US">
                <a:latin typeface="Calibri" pitchFamily="34" charset="0"/>
              </a:rPr>
              <a:t>‹#›</a:t>
            </a:fld>
            <a:endParaRPr lang="zh-CN" altLang="en-US">
              <a:latin typeface="Calibri" pitchFamily="34" charset="0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F6087B3E-AB77-0349-B123-F3FD42830D6B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itchFamily="34" charset="0"/>
                <a:ea typeface="宋体" pitchFamily="2" charset="-122"/>
                <a:cs typeface="+mn-cs"/>
              </a:rPr>
              <a:t>2022-08-28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itchFamily="34" charset="0"/>
              <a:ea typeface="宋体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itchFamily="34" charset="0"/>
              <a:ea typeface="宋体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zh-CN" altLang="en-US">
                <a:latin typeface="Calibri" pitchFamily="34" charset="0"/>
              </a:rPr>
              <a:t>‹#›</a:t>
            </a:fld>
            <a:endParaRPr lang="zh-CN" altLang="en-US">
              <a:latin typeface="Calibri" pitchFamily="34" charset="0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F6087B3E-AB77-0349-B123-F3FD42830D6B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itchFamily="34" charset="0"/>
                <a:ea typeface="宋体" pitchFamily="2" charset="-122"/>
                <a:cs typeface="+mn-cs"/>
              </a:rPr>
              <a:t>2022-08-28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itchFamily="34" charset="0"/>
              <a:ea typeface="宋体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itchFamily="34" charset="0"/>
              <a:ea typeface="宋体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zh-CN" altLang="en-US">
                <a:latin typeface="Calibri" pitchFamily="34" charset="0"/>
              </a:rPr>
              <a:t>‹#›</a:t>
            </a:fld>
            <a:endParaRPr lang="zh-CN" altLang="en-US">
              <a:latin typeface="Calibri" pitchFamily="34" charset="0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F6087B3E-AB77-0349-B123-F3FD42830D6B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itchFamily="34" charset="0"/>
                <a:ea typeface="宋体" pitchFamily="2" charset="-122"/>
                <a:cs typeface="+mn-cs"/>
              </a:rPr>
              <a:t>2022-08-28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itchFamily="34" charset="0"/>
              <a:ea typeface="宋体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itchFamily="34" charset="0"/>
              <a:ea typeface="宋体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zh-CN" altLang="en-US">
                <a:latin typeface="Calibri" pitchFamily="34" charset="0"/>
              </a:rPr>
              <a:t>‹#›</a:t>
            </a:fld>
            <a:endParaRPr lang="zh-CN" altLang="en-US">
              <a:latin typeface="Calibri" pitchFamily="34" charset="0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F6087B3E-AB77-0349-B123-F3FD42830D6B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itchFamily="34" charset="0"/>
                <a:ea typeface="宋体" pitchFamily="2" charset="-122"/>
                <a:cs typeface="+mn-cs"/>
              </a:rPr>
              <a:t>2022-08-28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itchFamily="34" charset="0"/>
              <a:ea typeface="宋体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itchFamily="34" charset="0"/>
              <a:ea typeface="宋体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zh-CN" altLang="en-US">
                <a:latin typeface="Calibri" pitchFamily="34" charset="0"/>
              </a:rPr>
              <a:t>‹#›</a:t>
            </a:fld>
            <a:endParaRPr lang="zh-CN" altLang="en-US">
              <a:latin typeface="Calibri" pitchFamily="34" charset="0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F6087B3E-AB77-0349-B123-F3FD42830D6B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itchFamily="34" charset="0"/>
                <a:ea typeface="宋体" pitchFamily="2" charset="-122"/>
                <a:cs typeface="+mn-cs"/>
              </a:rPr>
              <a:t>2022-08-28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itchFamily="34" charset="0"/>
              <a:ea typeface="宋体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itchFamily="34" charset="0"/>
              <a:ea typeface="宋体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zh-CN" altLang="en-US">
                <a:latin typeface="Calibri" pitchFamily="34" charset="0"/>
              </a:rPr>
              <a:t>‹#›</a:t>
            </a:fld>
            <a:endParaRPr lang="zh-CN" altLang="en-US">
              <a:latin typeface="Calibri" pitchFamily="34" charset="0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F6087B3E-AB77-0349-B123-F3FD42830D6B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itchFamily="34" charset="0"/>
                <a:ea typeface="宋体" pitchFamily="2" charset="-122"/>
                <a:cs typeface="+mn-cs"/>
              </a:rPr>
              <a:t>2022-08-28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itchFamily="34" charset="0"/>
              <a:ea typeface="宋体" pitchFamily="2" charset="-122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itchFamily="34" charset="0"/>
              <a:ea typeface="宋体" pitchFamily="2" charset="-122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zh-CN" altLang="en-US">
                <a:latin typeface="Calibri" pitchFamily="34" charset="0"/>
              </a:rPr>
              <a:t>‹#›</a:t>
            </a:fld>
            <a:endParaRPr lang="zh-CN" altLang="en-US">
              <a:latin typeface="Calibri" pitchFamily="34" charset="0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F6087B3E-AB77-0349-B123-F3FD42830D6B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itchFamily="34" charset="0"/>
                <a:ea typeface="宋体" pitchFamily="2" charset="-122"/>
                <a:cs typeface="+mn-cs"/>
              </a:rPr>
              <a:t>2022-08-28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itchFamily="34" charset="0"/>
              <a:ea typeface="宋体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itchFamily="34" charset="0"/>
              <a:ea typeface="宋体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zh-CN" altLang="en-US">
                <a:latin typeface="Calibri" pitchFamily="34" charset="0"/>
              </a:rPr>
              <a:t>‹#›</a:t>
            </a:fld>
            <a:endParaRPr lang="zh-CN" altLang="en-US">
              <a:latin typeface="Calibri" pitchFamily="34" charset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F6087B3E-AB77-0349-B123-F3FD42830D6B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itchFamily="34" charset="0"/>
                <a:ea typeface="宋体" pitchFamily="2" charset="-122"/>
                <a:cs typeface="+mn-cs"/>
              </a:rPr>
              <a:t>2022-08-28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itchFamily="34" charset="0"/>
              <a:ea typeface="宋体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itchFamily="34" charset="0"/>
              <a:ea typeface="宋体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zh-CN" altLang="en-US">
                <a:latin typeface="Calibri" pitchFamily="34" charset="0"/>
              </a:rPr>
              <a:t>‹#›</a:t>
            </a:fld>
            <a:endParaRPr lang="zh-CN" altLang="en-US">
              <a:latin typeface="Calibri" pitchFamily="34" charset="0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F6087B3E-AB77-0349-B123-F3FD42830D6B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itchFamily="34" charset="0"/>
                <a:ea typeface="宋体" pitchFamily="2" charset="-122"/>
                <a:cs typeface="+mn-cs"/>
              </a:rPr>
              <a:t>2022-08-28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itchFamily="34" charset="0"/>
              <a:ea typeface="宋体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itchFamily="34" charset="0"/>
              <a:ea typeface="宋体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zh-CN" altLang="en-US">
                <a:latin typeface="Calibri" pitchFamily="34" charset="0"/>
              </a:rPr>
              <a:t>‹#›</a:t>
            </a:fld>
            <a:endParaRPr lang="zh-CN" altLang="en-US">
              <a:latin typeface="Calibri" pitchFamily="34" charset="0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32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F6087B3E-AB77-0349-B123-F3FD42830D6B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itchFamily="34" charset="0"/>
                <a:ea typeface="宋体" pitchFamily="2" charset="-122"/>
                <a:cs typeface="+mn-cs"/>
              </a:rPr>
              <a:t>2022-08-28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itchFamily="34" charset="0"/>
              <a:ea typeface="宋体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itchFamily="34" charset="0"/>
              <a:ea typeface="宋体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zh-CN" altLang="en-US">
                <a:latin typeface="Calibri" pitchFamily="34" charset="0"/>
              </a:rPr>
              <a:t>‹#›</a:t>
            </a:fld>
            <a:endParaRPr lang="zh-CN" altLang="en-US">
              <a:latin typeface="Calibri" pitchFamily="34" charset="0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/>
          <a:p>
            <a:pPr lvl="0"/>
            <a:r>
              <a:rPr lang="zh-CN" altLang="zh-CN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zh-CN" altLang="zh-CN"/>
              <a:t>单击此处编辑母版文本样式</a:t>
            </a:r>
          </a:p>
          <a:p>
            <a:pPr lvl="1"/>
            <a:r>
              <a:rPr lang="zh-CN" altLang="zh-CN"/>
              <a:t>第二级</a:t>
            </a:r>
          </a:p>
          <a:p>
            <a:pPr lvl="2"/>
            <a:r>
              <a:rPr lang="zh-CN" altLang="zh-CN"/>
              <a:t>第三级</a:t>
            </a:r>
          </a:p>
          <a:p>
            <a:pPr lvl="3"/>
            <a:r>
              <a:rPr lang="zh-CN" altLang="zh-CN"/>
              <a:t>第四级</a:t>
            </a:r>
          </a:p>
          <a:p>
            <a:pPr lvl="4"/>
            <a:r>
              <a:rPr lang="zh-CN" altLang="zh-CN"/>
              <a:t>第五级</a:t>
            </a:r>
          </a:p>
        </p:txBody>
      </p:sp>
      <p:sp>
        <p:nvSpPr>
          <p:cNvPr id="1028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F6087B3E-AB77-0349-B123-F3FD42830D6B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itchFamily="34" charset="0"/>
                <a:ea typeface="宋体" pitchFamily="2" charset="-122"/>
                <a:cs typeface="+mn-cs"/>
              </a:rPr>
              <a:t>2022-08-28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itchFamily="34" charset="0"/>
              <a:ea typeface="宋体" pitchFamily="2" charset="-122"/>
              <a:cs typeface="+mn-cs"/>
            </a:endParaRPr>
          </a:p>
        </p:txBody>
      </p:sp>
      <p:sp>
        <p:nvSpPr>
          <p:cNvPr id="1029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>
            <a:lvl1pPr algn="ctr" eaLnBrk="1" hangingPunct="1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itchFamily="34" charset="0"/>
              <a:ea typeface="宋体" pitchFamily="2" charset="-122"/>
              <a:cs typeface="+mn-cs"/>
            </a:endParaRPr>
          </a:p>
        </p:txBody>
      </p:sp>
      <p:sp>
        <p:nvSpPr>
          <p:cNvPr id="1030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pPr lvl="0" eaLnBrk="1" hangingPunct="1">
              <a:buNone/>
            </a:pPr>
            <a:fld id="{9A0DB2DC-4C9A-4742-B13C-FB6460FD3503}" type="slidenum">
              <a:rPr lang="zh-CN" altLang="en-US">
                <a:latin typeface="Calibri" pitchFamily="34" charset="0"/>
              </a:rPr>
              <a:t>‹#›</a:t>
            </a:fld>
            <a:endParaRPr lang="zh-CN" altLang="en-US">
              <a:latin typeface="Calibri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8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9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0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1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5.xml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6.xml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7.xml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8.xml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9.xml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0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1.xml"/><Relationship Id="rId4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Relationship Id="rId6" Type="http://schemas.openxmlformats.org/officeDocument/2006/relationships/image" Target="../media/image6.emf"/><Relationship Id="rId5" Type="http://schemas.openxmlformats.org/officeDocument/2006/relationships/image" Target="../media/image5.emf"/><Relationship Id="rId4" Type="http://schemas.openxmlformats.org/officeDocument/2006/relationships/image" Target="../media/image4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.xml"/><Relationship Id="rId5" Type="http://schemas.openxmlformats.org/officeDocument/2006/relationships/image" Target="../media/image8.emf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.xml"/><Relationship Id="rId5" Type="http://schemas.openxmlformats.org/officeDocument/2006/relationships/image" Target="../media/image10.emf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组合 51">
            <a:extLst>
              <a:ext uri="{FF2B5EF4-FFF2-40B4-BE49-F238E27FC236}">
                <a16:creationId xmlns:a16="http://schemas.microsoft.com/office/drawing/2014/main" id="{E2E1DDAC-DEA6-4DDF-801C-5C7C7E3E1005}"/>
              </a:ext>
            </a:extLst>
          </p:cNvPr>
          <p:cNvGrpSpPr/>
          <p:nvPr/>
        </p:nvGrpSpPr>
        <p:grpSpPr>
          <a:xfrm>
            <a:off x="9614202" y="4088595"/>
            <a:ext cx="3295250" cy="3942035"/>
            <a:chOff x="9614202" y="4088595"/>
            <a:chExt cx="3295250" cy="3942035"/>
          </a:xfrm>
        </p:grpSpPr>
        <p:sp>
          <p:nvSpPr>
            <p:cNvPr id="53" name="椭圆 52">
              <a:extLst>
                <a:ext uri="{FF2B5EF4-FFF2-40B4-BE49-F238E27FC236}">
                  <a16:creationId xmlns:a16="http://schemas.microsoft.com/office/drawing/2014/main" id="{4A08FDE4-FDAD-4D09-95CB-7B1F13C9FBCE}"/>
                </a:ext>
              </a:extLst>
            </p:cNvPr>
            <p:cNvSpPr/>
            <p:nvPr/>
          </p:nvSpPr>
          <p:spPr>
            <a:xfrm>
              <a:off x="9930394" y="5051572"/>
              <a:ext cx="2979058" cy="2979058"/>
            </a:xfrm>
            <a:prstGeom prst="ellipse">
              <a:avLst/>
            </a:prstGeom>
            <a:solidFill>
              <a:srgbClr val="E9F5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4" name="椭圆 53">
              <a:extLst>
                <a:ext uri="{FF2B5EF4-FFF2-40B4-BE49-F238E27FC236}">
                  <a16:creationId xmlns:a16="http://schemas.microsoft.com/office/drawing/2014/main" id="{60D997E7-6920-4F44-AE66-1E3AA3D17861}"/>
                </a:ext>
              </a:extLst>
            </p:cNvPr>
            <p:cNvSpPr/>
            <p:nvPr/>
          </p:nvSpPr>
          <p:spPr>
            <a:xfrm>
              <a:off x="11291123" y="4088595"/>
              <a:ext cx="550370" cy="550370"/>
            </a:xfrm>
            <a:prstGeom prst="ellipse">
              <a:avLst/>
            </a:prstGeom>
            <a:solidFill>
              <a:srgbClr val="9DC0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5" name="椭圆 54">
              <a:extLst>
                <a:ext uri="{FF2B5EF4-FFF2-40B4-BE49-F238E27FC236}">
                  <a16:creationId xmlns:a16="http://schemas.microsoft.com/office/drawing/2014/main" id="{20315362-08AF-4B8C-BF34-FE1E97704140}"/>
                </a:ext>
              </a:extLst>
            </p:cNvPr>
            <p:cNvSpPr/>
            <p:nvPr/>
          </p:nvSpPr>
          <p:spPr>
            <a:xfrm>
              <a:off x="9614202" y="4752386"/>
              <a:ext cx="1453372" cy="1453372"/>
            </a:xfrm>
            <a:prstGeom prst="ellipse">
              <a:avLst/>
            </a:prstGeom>
            <a:solidFill>
              <a:srgbClr val="9DC0BC">
                <a:alpha val="5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48" name="文本框 47">
            <a:extLst>
              <a:ext uri="{FF2B5EF4-FFF2-40B4-BE49-F238E27FC236}">
                <a16:creationId xmlns:a16="http://schemas.microsoft.com/office/drawing/2014/main" id="{8CE28EE1-EFE1-46A3-ABD1-D22B6DB597AB}"/>
              </a:ext>
            </a:extLst>
          </p:cNvPr>
          <p:cNvSpPr txBox="1"/>
          <p:nvPr/>
        </p:nvSpPr>
        <p:spPr>
          <a:xfrm>
            <a:off x="1224640" y="335911"/>
            <a:ext cx="32131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spc="4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流程图</a:t>
            </a:r>
          </a:p>
        </p:txBody>
      </p: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EBB2927A-8646-4814-A7F4-3C02F28636F8}"/>
              </a:ext>
            </a:extLst>
          </p:cNvPr>
          <p:cNvGrpSpPr/>
          <p:nvPr/>
        </p:nvGrpSpPr>
        <p:grpSpPr>
          <a:xfrm>
            <a:off x="420106" y="300845"/>
            <a:ext cx="760161" cy="654908"/>
            <a:chOff x="401056" y="200808"/>
            <a:chExt cx="760161" cy="654908"/>
          </a:xfrm>
        </p:grpSpPr>
        <p:sp>
          <p:nvSpPr>
            <p:cNvPr id="50" name="椭圆 49">
              <a:extLst>
                <a:ext uri="{FF2B5EF4-FFF2-40B4-BE49-F238E27FC236}">
                  <a16:creationId xmlns:a16="http://schemas.microsoft.com/office/drawing/2014/main" id="{24BFCBC5-04C0-4432-9532-873577420E1D}"/>
                </a:ext>
              </a:extLst>
            </p:cNvPr>
            <p:cNvSpPr/>
            <p:nvPr/>
          </p:nvSpPr>
          <p:spPr>
            <a:xfrm>
              <a:off x="506309" y="200808"/>
              <a:ext cx="654908" cy="654908"/>
            </a:xfrm>
            <a:prstGeom prst="ellipse">
              <a:avLst/>
            </a:prstGeom>
            <a:solidFill>
              <a:srgbClr val="E9F5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1" name="椭圆 50">
              <a:extLst>
                <a:ext uri="{FF2B5EF4-FFF2-40B4-BE49-F238E27FC236}">
                  <a16:creationId xmlns:a16="http://schemas.microsoft.com/office/drawing/2014/main" id="{AA44FCE4-6B96-472D-A668-004A636C657F}"/>
                </a:ext>
              </a:extLst>
            </p:cNvPr>
            <p:cNvSpPr/>
            <p:nvPr/>
          </p:nvSpPr>
          <p:spPr>
            <a:xfrm>
              <a:off x="401056" y="200808"/>
              <a:ext cx="432707" cy="432707"/>
            </a:xfrm>
            <a:prstGeom prst="ellipse">
              <a:avLst/>
            </a:prstGeom>
            <a:solidFill>
              <a:srgbClr val="9DD5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58" name="TextBox 91">
            <a:extLst>
              <a:ext uri="{FF2B5EF4-FFF2-40B4-BE49-F238E27FC236}">
                <a16:creationId xmlns:a16="http://schemas.microsoft.com/office/drawing/2014/main" id="{123383AD-8F0E-4C28-E778-84709DF330B8}"/>
              </a:ext>
            </a:extLst>
          </p:cNvPr>
          <p:cNvSpPr txBox="1"/>
          <p:nvPr/>
        </p:nvSpPr>
        <p:spPr>
          <a:xfrm>
            <a:off x="4926564" y="6171769"/>
            <a:ext cx="2077918" cy="369332"/>
          </a:xfrm>
          <a:prstGeom prst="rect">
            <a:avLst/>
          </a:prstGeom>
          <a:noFill/>
        </p:spPr>
        <p:txBody>
          <a:bodyPr wrap="square" lIns="91403" tIns="0" rIns="91403" bIns="0" rtlCol="0" anchor="t">
            <a:spAutoFit/>
          </a:bodyPr>
          <a:lstStyle/>
          <a:p>
            <a:pPr algn="ctr"/>
            <a:r>
              <a:rPr lang="zh-CN" altLang="en-US" sz="2400" dirty="0">
                <a:cs typeface="+mn-ea"/>
                <a:sym typeface="+mn-lt"/>
              </a:rPr>
              <a:t>系统流程图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8231311F-CEC8-AFE8-1751-AEE9E3F7F1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459" y="1384472"/>
            <a:ext cx="10445680" cy="36671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46796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703">
        <p:random/>
      </p:transition>
    </mc:Choice>
    <mc:Fallback xmlns="">
      <p:transition spd="slow" advTm="2703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组合 51">
            <a:extLst>
              <a:ext uri="{FF2B5EF4-FFF2-40B4-BE49-F238E27FC236}">
                <a16:creationId xmlns:a16="http://schemas.microsoft.com/office/drawing/2014/main" id="{E2E1DDAC-DEA6-4DDF-801C-5C7C7E3E1005}"/>
              </a:ext>
            </a:extLst>
          </p:cNvPr>
          <p:cNvGrpSpPr/>
          <p:nvPr/>
        </p:nvGrpSpPr>
        <p:grpSpPr>
          <a:xfrm>
            <a:off x="9614202" y="4088595"/>
            <a:ext cx="3295250" cy="3942035"/>
            <a:chOff x="9614202" y="4088595"/>
            <a:chExt cx="3295250" cy="3942035"/>
          </a:xfrm>
        </p:grpSpPr>
        <p:sp>
          <p:nvSpPr>
            <p:cNvPr id="53" name="椭圆 52">
              <a:extLst>
                <a:ext uri="{FF2B5EF4-FFF2-40B4-BE49-F238E27FC236}">
                  <a16:creationId xmlns:a16="http://schemas.microsoft.com/office/drawing/2014/main" id="{4A08FDE4-FDAD-4D09-95CB-7B1F13C9FBCE}"/>
                </a:ext>
              </a:extLst>
            </p:cNvPr>
            <p:cNvSpPr/>
            <p:nvPr/>
          </p:nvSpPr>
          <p:spPr>
            <a:xfrm>
              <a:off x="9930394" y="5051572"/>
              <a:ext cx="2979058" cy="2979058"/>
            </a:xfrm>
            <a:prstGeom prst="ellipse">
              <a:avLst/>
            </a:prstGeom>
            <a:solidFill>
              <a:srgbClr val="E9F5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4" name="椭圆 53">
              <a:extLst>
                <a:ext uri="{FF2B5EF4-FFF2-40B4-BE49-F238E27FC236}">
                  <a16:creationId xmlns:a16="http://schemas.microsoft.com/office/drawing/2014/main" id="{60D997E7-6920-4F44-AE66-1E3AA3D17861}"/>
                </a:ext>
              </a:extLst>
            </p:cNvPr>
            <p:cNvSpPr/>
            <p:nvPr/>
          </p:nvSpPr>
          <p:spPr>
            <a:xfrm>
              <a:off x="11291123" y="4088595"/>
              <a:ext cx="550370" cy="550370"/>
            </a:xfrm>
            <a:prstGeom prst="ellipse">
              <a:avLst/>
            </a:prstGeom>
            <a:solidFill>
              <a:srgbClr val="9DC0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5" name="椭圆 54">
              <a:extLst>
                <a:ext uri="{FF2B5EF4-FFF2-40B4-BE49-F238E27FC236}">
                  <a16:creationId xmlns:a16="http://schemas.microsoft.com/office/drawing/2014/main" id="{20315362-08AF-4B8C-BF34-FE1E97704140}"/>
                </a:ext>
              </a:extLst>
            </p:cNvPr>
            <p:cNvSpPr/>
            <p:nvPr/>
          </p:nvSpPr>
          <p:spPr>
            <a:xfrm>
              <a:off x="9614202" y="4752386"/>
              <a:ext cx="1453372" cy="1453372"/>
            </a:xfrm>
            <a:prstGeom prst="ellipse">
              <a:avLst/>
            </a:prstGeom>
            <a:solidFill>
              <a:srgbClr val="9DC0BC">
                <a:alpha val="5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48" name="文本框 47">
            <a:extLst>
              <a:ext uri="{FF2B5EF4-FFF2-40B4-BE49-F238E27FC236}">
                <a16:creationId xmlns:a16="http://schemas.microsoft.com/office/drawing/2014/main" id="{8CE28EE1-EFE1-46A3-ABD1-D22B6DB597AB}"/>
              </a:ext>
            </a:extLst>
          </p:cNvPr>
          <p:cNvSpPr txBox="1"/>
          <p:nvPr/>
        </p:nvSpPr>
        <p:spPr>
          <a:xfrm>
            <a:off x="1224640" y="335911"/>
            <a:ext cx="32131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spc="4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系统</a:t>
            </a:r>
            <a:r>
              <a:rPr lang="en-US" altLang="zh-CN" sz="3200" spc="4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E-R</a:t>
            </a:r>
            <a:r>
              <a:rPr lang="zh-CN" altLang="en-US" sz="3200" spc="4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图</a:t>
            </a:r>
          </a:p>
        </p:txBody>
      </p: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EBB2927A-8646-4814-A7F4-3C02F28636F8}"/>
              </a:ext>
            </a:extLst>
          </p:cNvPr>
          <p:cNvGrpSpPr/>
          <p:nvPr/>
        </p:nvGrpSpPr>
        <p:grpSpPr>
          <a:xfrm>
            <a:off x="420106" y="300845"/>
            <a:ext cx="760161" cy="654908"/>
            <a:chOff x="401056" y="200808"/>
            <a:chExt cx="760161" cy="654908"/>
          </a:xfrm>
        </p:grpSpPr>
        <p:sp>
          <p:nvSpPr>
            <p:cNvPr id="50" name="椭圆 49">
              <a:extLst>
                <a:ext uri="{FF2B5EF4-FFF2-40B4-BE49-F238E27FC236}">
                  <a16:creationId xmlns:a16="http://schemas.microsoft.com/office/drawing/2014/main" id="{24BFCBC5-04C0-4432-9532-873577420E1D}"/>
                </a:ext>
              </a:extLst>
            </p:cNvPr>
            <p:cNvSpPr/>
            <p:nvPr/>
          </p:nvSpPr>
          <p:spPr>
            <a:xfrm>
              <a:off x="506309" y="200808"/>
              <a:ext cx="654908" cy="654908"/>
            </a:xfrm>
            <a:prstGeom prst="ellipse">
              <a:avLst/>
            </a:prstGeom>
            <a:solidFill>
              <a:srgbClr val="E9F5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1" name="椭圆 50">
              <a:extLst>
                <a:ext uri="{FF2B5EF4-FFF2-40B4-BE49-F238E27FC236}">
                  <a16:creationId xmlns:a16="http://schemas.microsoft.com/office/drawing/2014/main" id="{AA44FCE4-6B96-472D-A668-004A636C657F}"/>
                </a:ext>
              </a:extLst>
            </p:cNvPr>
            <p:cNvSpPr/>
            <p:nvPr/>
          </p:nvSpPr>
          <p:spPr>
            <a:xfrm>
              <a:off x="401056" y="200808"/>
              <a:ext cx="432707" cy="432707"/>
            </a:xfrm>
            <a:prstGeom prst="ellipse">
              <a:avLst/>
            </a:prstGeom>
            <a:solidFill>
              <a:srgbClr val="9DD5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58" name="TextBox 91">
            <a:extLst>
              <a:ext uri="{FF2B5EF4-FFF2-40B4-BE49-F238E27FC236}">
                <a16:creationId xmlns:a16="http://schemas.microsoft.com/office/drawing/2014/main" id="{123383AD-8F0E-4C28-E778-84709DF330B8}"/>
              </a:ext>
            </a:extLst>
          </p:cNvPr>
          <p:cNvSpPr txBox="1"/>
          <p:nvPr/>
        </p:nvSpPr>
        <p:spPr>
          <a:xfrm>
            <a:off x="4926564" y="6171769"/>
            <a:ext cx="1682181" cy="369332"/>
          </a:xfrm>
          <a:prstGeom prst="rect">
            <a:avLst/>
          </a:prstGeom>
          <a:noFill/>
        </p:spPr>
        <p:txBody>
          <a:bodyPr wrap="square" lIns="91403" tIns="0" rIns="91403" bIns="0" rtlCol="0" anchor="t">
            <a:spAutoFit/>
          </a:bodyPr>
          <a:lstStyle/>
          <a:p>
            <a:pPr algn="ctr"/>
            <a:r>
              <a:rPr lang="zh-CN" altLang="en-US" sz="2400" dirty="0">
                <a:cs typeface="+mn-ea"/>
                <a:sym typeface="+mn-lt"/>
              </a:rPr>
              <a:t>系统</a:t>
            </a:r>
            <a:r>
              <a:rPr lang="en-US" altLang="zh-CN" sz="2400" dirty="0">
                <a:cs typeface="+mn-ea"/>
                <a:sym typeface="+mn-lt"/>
              </a:rPr>
              <a:t>E-R</a:t>
            </a:r>
            <a:r>
              <a:rPr lang="zh-CN" altLang="en-US" sz="2400" dirty="0">
                <a:cs typeface="+mn-ea"/>
                <a:sym typeface="+mn-lt"/>
              </a:rPr>
              <a:t>图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2F06CF1-55D1-4526-64ED-1949E14C38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1823" y="2327747"/>
            <a:ext cx="7338121" cy="297905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56261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703">
        <p:random/>
      </p:transition>
    </mc:Choice>
    <mc:Fallback xmlns="">
      <p:transition spd="slow" advTm="2703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>
            <a:extLst>
              <a:ext uri="{FF2B5EF4-FFF2-40B4-BE49-F238E27FC236}">
                <a16:creationId xmlns:a16="http://schemas.microsoft.com/office/drawing/2014/main" id="{F9138CE8-4726-467A-87B7-2ECD08D096C0}"/>
              </a:ext>
            </a:extLst>
          </p:cNvPr>
          <p:cNvGrpSpPr/>
          <p:nvPr/>
        </p:nvGrpSpPr>
        <p:grpSpPr>
          <a:xfrm>
            <a:off x="1547403" y="1321432"/>
            <a:ext cx="7996092" cy="2189019"/>
            <a:chOff x="5571129" y="1961363"/>
            <a:chExt cx="4325345" cy="461665"/>
          </a:xfrm>
        </p:grpSpPr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4C1F4A39-F672-493D-AD1D-EB4E2827691A}"/>
                </a:ext>
              </a:extLst>
            </p:cNvPr>
            <p:cNvSpPr txBox="1"/>
            <p:nvPr/>
          </p:nvSpPr>
          <p:spPr>
            <a:xfrm>
              <a:off x="5571129" y="1961363"/>
              <a:ext cx="22187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cs typeface="+mn-ea"/>
                  <a:sym typeface="+mn-lt"/>
                </a:rPr>
                <a:t>数据存储实现</a:t>
              </a: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9D081376-FA0D-42CD-91B5-D21F13ECED82}"/>
                </a:ext>
              </a:extLst>
            </p:cNvPr>
            <p:cNvSpPr txBox="1"/>
            <p:nvPr/>
          </p:nvSpPr>
          <p:spPr>
            <a:xfrm>
              <a:off x="5571129" y="2057592"/>
              <a:ext cx="4325345" cy="1363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spc="300" dirty="0">
                  <a:cs typeface="+mn-ea"/>
                  <a:sym typeface="+mn-lt"/>
                </a:rPr>
                <a:t>应用的数据存储使用谷歌官方推出的</a:t>
              </a:r>
              <a:r>
                <a:rPr lang="en-US" altLang="zh-CN" sz="1200" spc="300" dirty="0">
                  <a:cs typeface="+mn-ea"/>
                  <a:sym typeface="+mn-lt"/>
                </a:rPr>
                <a:t>Room</a:t>
              </a:r>
              <a:r>
                <a:rPr lang="zh-CN" altLang="en-US" sz="1200" spc="300" dirty="0">
                  <a:cs typeface="+mn-ea"/>
                  <a:sym typeface="+mn-lt"/>
                </a:rPr>
                <a:t>持久性库</a:t>
              </a:r>
              <a:endParaRPr lang="en-US" altLang="zh-CN" sz="1200" spc="300" dirty="0">
                <a:cs typeface="+mn-ea"/>
                <a:sym typeface="+mn-lt"/>
              </a:endParaRPr>
            </a:p>
            <a:p>
              <a:r>
                <a:rPr lang="en-US" altLang="zh-CN" sz="1200" spc="300" dirty="0">
                  <a:cs typeface="+mn-ea"/>
                  <a:sym typeface="+mn-lt"/>
                </a:rPr>
                <a:t>Room </a:t>
              </a:r>
              <a:r>
                <a:rPr lang="zh-CN" altLang="en-US" sz="1200" spc="300" dirty="0">
                  <a:cs typeface="+mn-ea"/>
                  <a:sym typeface="+mn-lt"/>
                </a:rPr>
                <a:t>持久性库在 </a:t>
              </a:r>
              <a:r>
                <a:rPr lang="en-US" altLang="zh-CN" sz="1200" spc="300" dirty="0">
                  <a:cs typeface="+mn-ea"/>
                  <a:sym typeface="+mn-lt"/>
                </a:rPr>
                <a:t>SQLite </a:t>
              </a:r>
              <a:r>
                <a:rPr lang="zh-CN" altLang="en-US" sz="1200" spc="300" dirty="0">
                  <a:cs typeface="+mn-ea"/>
                  <a:sym typeface="+mn-lt"/>
                </a:rPr>
                <a:t>的基础上提供了一个抽象层，让用户能够在充分利用 </a:t>
              </a:r>
              <a:r>
                <a:rPr lang="en-US" altLang="zh-CN" sz="1200" spc="300" dirty="0">
                  <a:cs typeface="+mn-ea"/>
                  <a:sym typeface="+mn-lt"/>
                </a:rPr>
                <a:t>SQLite </a:t>
              </a:r>
              <a:r>
                <a:rPr lang="zh-CN" altLang="en-US" sz="1200" spc="300" dirty="0">
                  <a:cs typeface="+mn-ea"/>
                  <a:sym typeface="+mn-lt"/>
                </a:rPr>
                <a:t>的强大功能的同时，获享更强健的数据库访问机制。</a:t>
              </a:r>
            </a:p>
          </p:txBody>
        </p: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718C3087-A88C-4AB0-B7A1-68BC5835210B}"/>
              </a:ext>
            </a:extLst>
          </p:cNvPr>
          <p:cNvGrpSpPr/>
          <p:nvPr/>
        </p:nvGrpSpPr>
        <p:grpSpPr>
          <a:xfrm>
            <a:off x="653048" y="1406234"/>
            <a:ext cx="742950" cy="742950"/>
            <a:chOff x="495300" y="742950"/>
            <a:chExt cx="742950" cy="742950"/>
          </a:xfrm>
        </p:grpSpPr>
        <p:sp>
          <p:nvSpPr>
            <p:cNvPr id="28" name="椭圆 27">
              <a:extLst>
                <a:ext uri="{FF2B5EF4-FFF2-40B4-BE49-F238E27FC236}">
                  <a16:creationId xmlns:a16="http://schemas.microsoft.com/office/drawing/2014/main" id="{41481E6D-1F91-4664-9C40-783B52558242}"/>
                </a:ext>
              </a:extLst>
            </p:cNvPr>
            <p:cNvSpPr/>
            <p:nvPr/>
          </p:nvSpPr>
          <p:spPr>
            <a:xfrm>
              <a:off x="495300" y="742950"/>
              <a:ext cx="742950" cy="742950"/>
            </a:xfrm>
            <a:prstGeom prst="ellipse">
              <a:avLst/>
            </a:prstGeom>
            <a:solidFill>
              <a:srgbClr val="2777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pic>
          <p:nvPicPr>
            <p:cNvPr id="29" name="图片 28">
              <a:extLst>
                <a:ext uri="{FF2B5EF4-FFF2-40B4-BE49-F238E27FC236}">
                  <a16:creationId xmlns:a16="http://schemas.microsoft.com/office/drawing/2014/main" id="{F6E61CC9-4F4F-4F91-AA4B-E621AE374F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53483" y="910828"/>
              <a:ext cx="426584" cy="407194"/>
            </a:xfrm>
            <a:prstGeom prst="rect">
              <a:avLst/>
            </a:prstGeom>
          </p:spPr>
        </p:pic>
      </p:grpSp>
      <p:sp>
        <p:nvSpPr>
          <p:cNvPr id="36" name="文本框 35">
            <a:extLst>
              <a:ext uri="{FF2B5EF4-FFF2-40B4-BE49-F238E27FC236}">
                <a16:creationId xmlns:a16="http://schemas.microsoft.com/office/drawing/2014/main" id="{EADA7BBA-B7D7-4E73-A404-8999D82009F5}"/>
              </a:ext>
            </a:extLst>
          </p:cNvPr>
          <p:cNvSpPr txBox="1"/>
          <p:nvPr/>
        </p:nvSpPr>
        <p:spPr>
          <a:xfrm>
            <a:off x="1224640" y="335911"/>
            <a:ext cx="32131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spc="4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功能实现</a:t>
            </a:r>
          </a:p>
        </p:txBody>
      </p: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5FCA5CCA-875E-41C4-AFFF-9F01186D9318}"/>
              </a:ext>
            </a:extLst>
          </p:cNvPr>
          <p:cNvGrpSpPr/>
          <p:nvPr/>
        </p:nvGrpSpPr>
        <p:grpSpPr>
          <a:xfrm>
            <a:off x="420106" y="300845"/>
            <a:ext cx="760161" cy="654908"/>
            <a:chOff x="401056" y="200808"/>
            <a:chExt cx="760161" cy="654908"/>
          </a:xfrm>
        </p:grpSpPr>
        <p:sp>
          <p:nvSpPr>
            <p:cNvPr id="38" name="椭圆 37">
              <a:extLst>
                <a:ext uri="{FF2B5EF4-FFF2-40B4-BE49-F238E27FC236}">
                  <a16:creationId xmlns:a16="http://schemas.microsoft.com/office/drawing/2014/main" id="{0DF3C74C-484A-4A14-8800-7AC2329868BB}"/>
                </a:ext>
              </a:extLst>
            </p:cNvPr>
            <p:cNvSpPr/>
            <p:nvPr/>
          </p:nvSpPr>
          <p:spPr>
            <a:xfrm>
              <a:off x="506309" y="200808"/>
              <a:ext cx="654908" cy="654908"/>
            </a:xfrm>
            <a:prstGeom prst="ellipse">
              <a:avLst/>
            </a:prstGeom>
            <a:solidFill>
              <a:srgbClr val="E9F5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9" name="椭圆 38">
              <a:extLst>
                <a:ext uri="{FF2B5EF4-FFF2-40B4-BE49-F238E27FC236}">
                  <a16:creationId xmlns:a16="http://schemas.microsoft.com/office/drawing/2014/main" id="{BEF6C406-C46F-4757-905F-B536C51565B8}"/>
                </a:ext>
              </a:extLst>
            </p:cNvPr>
            <p:cNvSpPr/>
            <p:nvPr/>
          </p:nvSpPr>
          <p:spPr>
            <a:xfrm>
              <a:off x="401056" y="200808"/>
              <a:ext cx="432707" cy="432707"/>
            </a:xfrm>
            <a:prstGeom prst="ellipse">
              <a:avLst/>
            </a:prstGeom>
            <a:solidFill>
              <a:srgbClr val="9DD5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5" name="椭圆 14">
            <a:extLst>
              <a:ext uri="{FF2B5EF4-FFF2-40B4-BE49-F238E27FC236}">
                <a16:creationId xmlns:a16="http://schemas.microsoft.com/office/drawing/2014/main" id="{ED1454EE-304C-0BF6-DAC2-1C632F1AA157}"/>
              </a:ext>
            </a:extLst>
          </p:cNvPr>
          <p:cNvSpPr/>
          <p:nvPr/>
        </p:nvSpPr>
        <p:spPr>
          <a:xfrm>
            <a:off x="11291123" y="4088595"/>
            <a:ext cx="550370" cy="550370"/>
          </a:xfrm>
          <a:prstGeom prst="ellipse">
            <a:avLst/>
          </a:prstGeom>
          <a:solidFill>
            <a:srgbClr val="9DC0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F0762F2A-D3AC-24BB-04AD-9E3AB5B94F80}"/>
              </a:ext>
            </a:extLst>
          </p:cNvPr>
          <p:cNvSpPr/>
          <p:nvPr/>
        </p:nvSpPr>
        <p:spPr>
          <a:xfrm>
            <a:off x="9614202" y="4752386"/>
            <a:ext cx="1453372" cy="1453372"/>
          </a:xfrm>
          <a:prstGeom prst="ellipse">
            <a:avLst/>
          </a:prstGeom>
          <a:solidFill>
            <a:srgbClr val="9DC0BC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D6FD995B-ADE5-5E52-B7ED-46C551EED519}"/>
              </a:ext>
            </a:extLst>
          </p:cNvPr>
          <p:cNvSpPr/>
          <p:nvPr/>
        </p:nvSpPr>
        <p:spPr>
          <a:xfrm>
            <a:off x="9930394" y="5051572"/>
            <a:ext cx="2979058" cy="2979058"/>
          </a:xfrm>
          <a:prstGeom prst="ellipse">
            <a:avLst/>
          </a:prstGeom>
          <a:solidFill>
            <a:srgbClr val="E9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D3337C4-1EF7-3470-A281-34F1098CBB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8280" y="2415941"/>
            <a:ext cx="4354541" cy="389165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02623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5837">
        <p:random/>
      </p:transition>
    </mc:Choice>
    <mc:Fallback xmlns="">
      <p:transition spd="slow" advTm="5837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>
            <a:extLst>
              <a:ext uri="{FF2B5EF4-FFF2-40B4-BE49-F238E27FC236}">
                <a16:creationId xmlns:a16="http://schemas.microsoft.com/office/drawing/2014/main" id="{F9138CE8-4726-467A-87B7-2ECD08D096C0}"/>
              </a:ext>
            </a:extLst>
          </p:cNvPr>
          <p:cNvGrpSpPr/>
          <p:nvPr/>
        </p:nvGrpSpPr>
        <p:grpSpPr>
          <a:xfrm>
            <a:off x="1547403" y="1321419"/>
            <a:ext cx="7996092" cy="1841274"/>
            <a:chOff x="5571129" y="1961363"/>
            <a:chExt cx="4325345" cy="388326"/>
          </a:xfrm>
        </p:grpSpPr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4C1F4A39-F672-493D-AD1D-EB4E2827691A}"/>
                </a:ext>
              </a:extLst>
            </p:cNvPr>
            <p:cNvSpPr txBox="1"/>
            <p:nvPr/>
          </p:nvSpPr>
          <p:spPr>
            <a:xfrm>
              <a:off x="5571129" y="1961363"/>
              <a:ext cx="2218772" cy="973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cs typeface="+mn-ea"/>
                  <a:sym typeface="+mn-lt"/>
                </a:rPr>
                <a:t>主页便签列表实现</a:t>
              </a: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9D081376-FA0D-42CD-91B5-D21F13ECED82}"/>
                </a:ext>
              </a:extLst>
            </p:cNvPr>
            <p:cNvSpPr txBox="1"/>
            <p:nvPr/>
          </p:nvSpPr>
          <p:spPr>
            <a:xfrm>
              <a:off x="5571129" y="2057593"/>
              <a:ext cx="4325345" cy="2920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spc="300" dirty="0">
                  <a:cs typeface="+mn-ea"/>
                  <a:sym typeface="+mn-lt"/>
                </a:rPr>
                <a:t>便签应用的主页使用</a:t>
              </a:r>
              <a:r>
                <a:rPr lang="en-US" altLang="zh-CN" sz="1200" spc="300" dirty="0" err="1">
                  <a:cs typeface="+mn-ea"/>
                  <a:sym typeface="+mn-lt"/>
                </a:rPr>
                <a:t>RecyclerView</a:t>
              </a:r>
              <a:r>
                <a:rPr lang="zh-CN" altLang="en-US" sz="1200" spc="300" dirty="0">
                  <a:cs typeface="+mn-ea"/>
                  <a:sym typeface="+mn-lt"/>
                </a:rPr>
                <a:t>进行数据的更新管理</a:t>
              </a:r>
              <a:endParaRPr lang="en-US" altLang="zh-CN" sz="1200" spc="300" dirty="0">
                <a:cs typeface="+mn-ea"/>
                <a:sym typeface="+mn-lt"/>
              </a:endParaRPr>
            </a:p>
            <a:p>
              <a:r>
                <a:rPr lang="en-US" altLang="zh-CN" sz="1200" spc="300" dirty="0" err="1">
                  <a:cs typeface="+mn-ea"/>
                  <a:sym typeface="+mn-lt"/>
                </a:rPr>
                <a:t>RecyclerView</a:t>
              </a:r>
              <a:r>
                <a:rPr lang="en-US" altLang="zh-CN" sz="1200" spc="300" dirty="0">
                  <a:cs typeface="+mn-ea"/>
                  <a:sym typeface="+mn-lt"/>
                </a:rPr>
                <a:t> </a:t>
              </a:r>
              <a:r>
                <a:rPr lang="zh-CN" altLang="en-US" sz="1200" spc="300" dirty="0">
                  <a:cs typeface="+mn-ea"/>
                  <a:sym typeface="+mn-lt"/>
                </a:rPr>
                <a:t>可以轻松高效地显示大量数据。您提供数据并定义每个列表项的外观，而 </a:t>
              </a:r>
              <a:r>
                <a:rPr lang="en-US" altLang="zh-CN" sz="1200" spc="300" dirty="0" err="1">
                  <a:cs typeface="+mn-ea"/>
                  <a:sym typeface="+mn-lt"/>
                </a:rPr>
                <a:t>RecyclerView</a:t>
              </a:r>
              <a:r>
                <a:rPr lang="en-US" altLang="zh-CN" sz="1200" spc="300" dirty="0">
                  <a:cs typeface="+mn-ea"/>
                  <a:sym typeface="+mn-lt"/>
                </a:rPr>
                <a:t> </a:t>
              </a:r>
              <a:r>
                <a:rPr lang="zh-CN" altLang="en-US" sz="1200" spc="300" dirty="0">
                  <a:cs typeface="+mn-ea"/>
                  <a:sym typeface="+mn-lt"/>
                </a:rPr>
                <a:t>库会根据需要动态创建元素。</a:t>
              </a:r>
            </a:p>
            <a:p>
              <a:endParaRPr lang="zh-CN" altLang="en-US" sz="1200" spc="300" dirty="0">
                <a:cs typeface="+mn-ea"/>
                <a:sym typeface="+mn-lt"/>
              </a:endParaRPr>
            </a:p>
            <a:p>
              <a:r>
                <a:rPr lang="zh-CN" altLang="en-US" sz="1200" spc="300" dirty="0">
                  <a:cs typeface="+mn-ea"/>
                  <a:sym typeface="+mn-lt"/>
                </a:rPr>
                <a:t>顾名思义，</a:t>
              </a:r>
              <a:r>
                <a:rPr lang="en-US" altLang="zh-CN" sz="1200" spc="300" dirty="0" err="1">
                  <a:cs typeface="+mn-ea"/>
                  <a:sym typeface="+mn-lt"/>
                </a:rPr>
                <a:t>RecyclerView</a:t>
              </a:r>
              <a:r>
                <a:rPr lang="en-US" altLang="zh-CN" sz="1200" spc="300" dirty="0">
                  <a:cs typeface="+mn-ea"/>
                  <a:sym typeface="+mn-lt"/>
                </a:rPr>
                <a:t> </a:t>
              </a:r>
              <a:r>
                <a:rPr lang="zh-CN" altLang="en-US" sz="1200" spc="300" dirty="0">
                  <a:cs typeface="+mn-ea"/>
                  <a:sym typeface="+mn-lt"/>
                </a:rPr>
                <a:t>会回收这些单个的元素。当列表项滚动出屏幕时，</a:t>
              </a:r>
              <a:r>
                <a:rPr lang="en-US" altLang="zh-CN" sz="1200" spc="300" dirty="0" err="1">
                  <a:cs typeface="+mn-ea"/>
                  <a:sym typeface="+mn-lt"/>
                </a:rPr>
                <a:t>RecyclerView</a:t>
              </a:r>
              <a:r>
                <a:rPr lang="en-US" altLang="zh-CN" sz="1200" spc="300" dirty="0">
                  <a:cs typeface="+mn-ea"/>
                  <a:sym typeface="+mn-lt"/>
                </a:rPr>
                <a:t> </a:t>
              </a:r>
              <a:r>
                <a:rPr lang="zh-CN" altLang="en-US" sz="1200" spc="300" dirty="0">
                  <a:cs typeface="+mn-ea"/>
                  <a:sym typeface="+mn-lt"/>
                </a:rPr>
                <a:t>不会销毁其视图。相反，</a:t>
              </a:r>
              <a:r>
                <a:rPr lang="en-US" altLang="zh-CN" sz="1200" spc="300" dirty="0" err="1">
                  <a:cs typeface="+mn-ea"/>
                  <a:sym typeface="+mn-lt"/>
                </a:rPr>
                <a:t>RecyclerView</a:t>
              </a:r>
              <a:r>
                <a:rPr lang="en-US" altLang="zh-CN" sz="1200" spc="300" dirty="0">
                  <a:cs typeface="+mn-ea"/>
                  <a:sym typeface="+mn-lt"/>
                </a:rPr>
                <a:t> </a:t>
              </a:r>
              <a:r>
                <a:rPr lang="zh-CN" altLang="en-US" sz="1200" spc="300" dirty="0">
                  <a:cs typeface="+mn-ea"/>
                  <a:sym typeface="+mn-lt"/>
                </a:rPr>
                <a:t>会对屏幕上滚动的新列表项重用该视图。这种重用可以显著提高性能，改善应用响应能力并降低功耗。</a:t>
              </a:r>
              <a:endParaRPr lang="en-US" altLang="zh-CN" sz="1200" spc="300" dirty="0">
                <a:cs typeface="+mn-ea"/>
                <a:sym typeface="+mn-lt"/>
              </a:endParaRPr>
            </a:p>
          </p:txBody>
        </p: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718C3087-A88C-4AB0-B7A1-68BC5835210B}"/>
              </a:ext>
            </a:extLst>
          </p:cNvPr>
          <p:cNvGrpSpPr/>
          <p:nvPr/>
        </p:nvGrpSpPr>
        <p:grpSpPr>
          <a:xfrm>
            <a:off x="653048" y="1406234"/>
            <a:ext cx="742950" cy="742950"/>
            <a:chOff x="495300" y="742950"/>
            <a:chExt cx="742950" cy="742950"/>
          </a:xfrm>
        </p:grpSpPr>
        <p:sp>
          <p:nvSpPr>
            <p:cNvPr id="28" name="椭圆 27">
              <a:extLst>
                <a:ext uri="{FF2B5EF4-FFF2-40B4-BE49-F238E27FC236}">
                  <a16:creationId xmlns:a16="http://schemas.microsoft.com/office/drawing/2014/main" id="{41481E6D-1F91-4664-9C40-783B52558242}"/>
                </a:ext>
              </a:extLst>
            </p:cNvPr>
            <p:cNvSpPr/>
            <p:nvPr/>
          </p:nvSpPr>
          <p:spPr>
            <a:xfrm>
              <a:off x="495300" y="742950"/>
              <a:ext cx="742950" cy="742950"/>
            </a:xfrm>
            <a:prstGeom prst="ellipse">
              <a:avLst/>
            </a:prstGeom>
            <a:solidFill>
              <a:srgbClr val="2777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pic>
          <p:nvPicPr>
            <p:cNvPr id="29" name="图片 28">
              <a:extLst>
                <a:ext uri="{FF2B5EF4-FFF2-40B4-BE49-F238E27FC236}">
                  <a16:creationId xmlns:a16="http://schemas.microsoft.com/office/drawing/2014/main" id="{F6E61CC9-4F4F-4F91-AA4B-E621AE374F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53483" y="910828"/>
              <a:ext cx="426584" cy="407194"/>
            </a:xfrm>
            <a:prstGeom prst="rect">
              <a:avLst/>
            </a:prstGeom>
          </p:spPr>
        </p:pic>
      </p:grpSp>
      <p:sp>
        <p:nvSpPr>
          <p:cNvPr id="36" name="文本框 35">
            <a:extLst>
              <a:ext uri="{FF2B5EF4-FFF2-40B4-BE49-F238E27FC236}">
                <a16:creationId xmlns:a16="http://schemas.microsoft.com/office/drawing/2014/main" id="{EADA7BBA-B7D7-4E73-A404-8999D82009F5}"/>
              </a:ext>
            </a:extLst>
          </p:cNvPr>
          <p:cNvSpPr txBox="1"/>
          <p:nvPr/>
        </p:nvSpPr>
        <p:spPr>
          <a:xfrm>
            <a:off x="1224640" y="335911"/>
            <a:ext cx="32131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spc="4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功能实现</a:t>
            </a:r>
          </a:p>
        </p:txBody>
      </p: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5FCA5CCA-875E-41C4-AFFF-9F01186D9318}"/>
              </a:ext>
            </a:extLst>
          </p:cNvPr>
          <p:cNvGrpSpPr/>
          <p:nvPr/>
        </p:nvGrpSpPr>
        <p:grpSpPr>
          <a:xfrm>
            <a:off x="420106" y="300845"/>
            <a:ext cx="760161" cy="654908"/>
            <a:chOff x="401056" y="200808"/>
            <a:chExt cx="760161" cy="654908"/>
          </a:xfrm>
        </p:grpSpPr>
        <p:sp>
          <p:nvSpPr>
            <p:cNvPr id="38" name="椭圆 37">
              <a:extLst>
                <a:ext uri="{FF2B5EF4-FFF2-40B4-BE49-F238E27FC236}">
                  <a16:creationId xmlns:a16="http://schemas.microsoft.com/office/drawing/2014/main" id="{0DF3C74C-484A-4A14-8800-7AC2329868BB}"/>
                </a:ext>
              </a:extLst>
            </p:cNvPr>
            <p:cNvSpPr/>
            <p:nvPr/>
          </p:nvSpPr>
          <p:spPr>
            <a:xfrm>
              <a:off x="506309" y="200808"/>
              <a:ext cx="654908" cy="654908"/>
            </a:xfrm>
            <a:prstGeom prst="ellipse">
              <a:avLst/>
            </a:prstGeom>
            <a:solidFill>
              <a:srgbClr val="E9F5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9" name="椭圆 38">
              <a:extLst>
                <a:ext uri="{FF2B5EF4-FFF2-40B4-BE49-F238E27FC236}">
                  <a16:creationId xmlns:a16="http://schemas.microsoft.com/office/drawing/2014/main" id="{BEF6C406-C46F-4757-905F-B536C51565B8}"/>
                </a:ext>
              </a:extLst>
            </p:cNvPr>
            <p:cNvSpPr/>
            <p:nvPr/>
          </p:nvSpPr>
          <p:spPr>
            <a:xfrm>
              <a:off x="401056" y="200808"/>
              <a:ext cx="432707" cy="432707"/>
            </a:xfrm>
            <a:prstGeom prst="ellipse">
              <a:avLst/>
            </a:prstGeom>
            <a:solidFill>
              <a:srgbClr val="9DD5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5" name="椭圆 14">
            <a:extLst>
              <a:ext uri="{FF2B5EF4-FFF2-40B4-BE49-F238E27FC236}">
                <a16:creationId xmlns:a16="http://schemas.microsoft.com/office/drawing/2014/main" id="{ED1454EE-304C-0BF6-DAC2-1C632F1AA157}"/>
              </a:ext>
            </a:extLst>
          </p:cNvPr>
          <p:cNvSpPr/>
          <p:nvPr/>
        </p:nvSpPr>
        <p:spPr>
          <a:xfrm>
            <a:off x="11291123" y="4088595"/>
            <a:ext cx="550370" cy="550370"/>
          </a:xfrm>
          <a:prstGeom prst="ellipse">
            <a:avLst/>
          </a:prstGeom>
          <a:solidFill>
            <a:srgbClr val="9DC0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F0762F2A-D3AC-24BB-04AD-9E3AB5B94F80}"/>
              </a:ext>
            </a:extLst>
          </p:cNvPr>
          <p:cNvSpPr/>
          <p:nvPr/>
        </p:nvSpPr>
        <p:spPr>
          <a:xfrm>
            <a:off x="9614202" y="4752386"/>
            <a:ext cx="1453372" cy="1453372"/>
          </a:xfrm>
          <a:prstGeom prst="ellipse">
            <a:avLst/>
          </a:prstGeom>
          <a:solidFill>
            <a:srgbClr val="9DC0BC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D6FD995B-ADE5-5E52-B7ED-46C551EED519}"/>
              </a:ext>
            </a:extLst>
          </p:cNvPr>
          <p:cNvSpPr/>
          <p:nvPr/>
        </p:nvSpPr>
        <p:spPr>
          <a:xfrm>
            <a:off x="9930394" y="5051572"/>
            <a:ext cx="2979058" cy="2979058"/>
          </a:xfrm>
          <a:prstGeom prst="ellipse">
            <a:avLst/>
          </a:prstGeom>
          <a:solidFill>
            <a:srgbClr val="E9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61E4DDA-D33E-2D69-7017-D6E08318E5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780" y="3207885"/>
            <a:ext cx="8262422" cy="325489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14392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5837">
        <p:random/>
      </p:transition>
    </mc:Choice>
    <mc:Fallback xmlns="">
      <p:transition spd="slow" advTm="5837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>
            <a:extLst>
              <a:ext uri="{FF2B5EF4-FFF2-40B4-BE49-F238E27FC236}">
                <a16:creationId xmlns:a16="http://schemas.microsoft.com/office/drawing/2014/main" id="{F9138CE8-4726-467A-87B7-2ECD08D096C0}"/>
              </a:ext>
            </a:extLst>
          </p:cNvPr>
          <p:cNvGrpSpPr/>
          <p:nvPr/>
        </p:nvGrpSpPr>
        <p:grpSpPr>
          <a:xfrm>
            <a:off x="1547403" y="1321421"/>
            <a:ext cx="7996092" cy="1287279"/>
            <a:chOff x="5571129" y="1961363"/>
            <a:chExt cx="4325345" cy="271488"/>
          </a:xfrm>
        </p:grpSpPr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4C1F4A39-F672-493D-AD1D-EB4E2827691A}"/>
                </a:ext>
              </a:extLst>
            </p:cNvPr>
            <p:cNvSpPr txBox="1"/>
            <p:nvPr/>
          </p:nvSpPr>
          <p:spPr>
            <a:xfrm>
              <a:off x="5571129" y="1961363"/>
              <a:ext cx="2218772" cy="973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cs typeface="+mn-ea"/>
                  <a:sym typeface="+mn-lt"/>
                </a:rPr>
                <a:t>自定义模态框</a:t>
              </a: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9D081376-FA0D-42CD-91B5-D21F13ECED82}"/>
                </a:ext>
              </a:extLst>
            </p:cNvPr>
            <p:cNvSpPr txBox="1"/>
            <p:nvPr/>
          </p:nvSpPr>
          <p:spPr>
            <a:xfrm>
              <a:off x="5571129" y="2057593"/>
              <a:ext cx="4325345" cy="1752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spc="300" dirty="0">
                  <a:cs typeface="+mn-ea"/>
                  <a:sym typeface="+mn-lt"/>
                </a:rPr>
                <a:t>便签应用中使用了很多个自定义模态框。</a:t>
              </a:r>
              <a:endParaRPr lang="en-US" altLang="zh-CN" sz="1200" spc="300" dirty="0">
                <a:cs typeface="+mn-ea"/>
                <a:sym typeface="+mn-lt"/>
              </a:endParaRPr>
            </a:p>
            <a:p>
              <a:r>
                <a:rPr lang="zh-CN" altLang="en-US" sz="1200" spc="300" dirty="0">
                  <a:cs typeface="+mn-ea"/>
                  <a:sym typeface="+mn-lt"/>
                </a:rPr>
                <a:t>原生提供的默认模态框实现功能太少，并且界面不美观，为此我们可以通过自定义模态框来更改模态框界面。自定义模态框需要新增模态框布局</a:t>
              </a:r>
              <a:r>
                <a:rPr lang="en-US" altLang="zh-CN" sz="1200" spc="300" dirty="0">
                  <a:cs typeface="+mn-ea"/>
                  <a:sym typeface="+mn-lt"/>
                </a:rPr>
                <a:t>Layout</a:t>
              </a:r>
              <a:r>
                <a:rPr lang="zh-CN" altLang="en-US" sz="1200" spc="300" dirty="0">
                  <a:cs typeface="+mn-ea"/>
                  <a:sym typeface="+mn-lt"/>
                </a:rPr>
                <a:t>文件、</a:t>
              </a:r>
              <a:r>
                <a:rPr lang="en-US" altLang="zh-CN" sz="1200" spc="300" dirty="0">
                  <a:cs typeface="+mn-ea"/>
                  <a:sym typeface="+mn-lt"/>
                </a:rPr>
                <a:t>xml</a:t>
              </a:r>
              <a:r>
                <a:rPr lang="zh-CN" altLang="en-US" sz="1200" spc="300" dirty="0">
                  <a:cs typeface="+mn-ea"/>
                  <a:sym typeface="+mn-lt"/>
                </a:rPr>
                <a:t>背景文件、以及实现弹出动画</a:t>
              </a:r>
              <a:r>
                <a:rPr lang="en-US" altLang="zh-CN" sz="1200" spc="300" dirty="0" err="1">
                  <a:cs typeface="+mn-ea"/>
                  <a:sym typeface="+mn-lt"/>
                </a:rPr>
                <a:t>anim</a:t>
              </a:r>
              <a:r>
                <a:rPr lang="zh-CN" altLang="en-US" sz="1200" spc="300" dirty="0">
                  <a:cs typeface="+mn-ea"/>
                  <a:sym typeface="+mn-lt"/>
                </a:rPr>
                <a:t>动画文件。再在代码中新增</a:t>
              </a:r>
              <a:r>
                <a:rPr lang="en-US" altLang="zh-CN" sz="1200" spc="300" dirty="0">
                  <a:cs typeface="+mn-ea"/>
                  <a:sym typeface="+mn-lt"/>
                </a:rPr>
                <a:t>Dialog</a:t>
              </a:r>
              <a:r>
                <a:rPr lang="zh-CN" altLang="en-US" sz="1200" spc="300" dirty="0">
                  <a:cs typeface="+mn-ea"/>
                  <a:sym typeface="+mn-lt"/>
                </a:rPr>
                <a:t>对象，绑定以上文件即可。</a:t>
              </a:r>
              <a:endParaRPr lang="en-US" altLang="zh-CN" sz="1200" spc="300" dirty="0">
                <a:cs typeface="+mn-ea"/>
                <a:sym typeface="+mn-lt"/>
              </a:endParaRPr>
            </a:p>
          </p:txBody>
        </p: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718C3087-A88C-4AB0-B7A1-68BC5835210B}"/>
              </a:ext>
            </a:extLst>
          </p:cNvPr>
          <p:cNvGrpSpPr/>
          <p:nvPr/>
        </p:nvGrpSpPr>
        <p:grpSpPr>
          <a:xfrm>
            <a:off x="653048" y="1406234"/>
            <a:ext cx="742950" cy="742950"/>
            <a:chOff x="495300" y="742950"/>
            <a:chExt cx="742950" cy="742950"/>
          </a:xfrm>
        </p:grpSpPr>
        <p:sp>
          <p:nvSpPr>
            <p:cNvPr id="28" name="椭圆 27">
              <a:extLst>
                <a:ext uri="{FF2B5EF4-FFF2-40B4-BE49-F238E27FC236}">
                  <a16:creationId xmlns:a16="http://schemas.microsoft.com/office/drawing/2014/main" id="{41481E6D-1F91-4664-9C40-783B52558242}"/>
                </a:ext>
              </a:extLst>
            </p:cNvPr>
            <p:cNvSpPr/>
            <p:nvPr/>
          </p:nvSpPr>
          <p:spPr>
            <a:xfrm>
              <a:off x="495300" y="742950"/>
              <a:ext cx="742950" cy="742950"/>
            </a:xfrm>
            <a:prstGeom prst="ellipse">
              <a:avLst/>
            </a:prstGeom>
            <a:solidFill>
              <a:srgbClr val="2777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pic>
          <p:nvPicPr>
            <p:cNvPr id="29" name="图片 28">
              <a:extLst>
                <a:ext uri="{FF2B5EF4-FFF2-40B4-BE49-F238E27FC236}">
                  <a16:creationId xmlns:a16="http://schemas.microsoft.com/office/drawing/2014/main" id="{F6E61CC9-4F4F-4F91-AA4B-E621AE374F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53483" y="910828"/>
              <a:ext cx="426584" cy="407194"/>
            </a:xfrm>
            <a:prstGeom prst="rect">
              <a:avLst/>
            </a:prstGeom>
          </p:spPr>
        </p:pic>
      </p:grpSp>
      <p:sp>
        <p:nvSpPr>
          <p:cNvPr id="36" name="文本框 35">
            <a:extLst>
              <a:ext uri="{FF2B5EF4-FFF2-40B4-BE49-F238E27FC236}">
                <a16:creationId xmlns:a16="http://schemas.microsoft.com/office/drawing/2014/main" id="{EADA7BBA-B7D7-4E73-A404-8999D82009F5}"/>
              </a:ext>
            </a:extLst>
          </p:cNvPr>
          <p:cNvSpPr txBox="1"/>
          <p:nvPr/>
        </p:nvSpPr>
        <p:spPr>
          <a:xfrm>
            <a:off x="1224640" y="335911"/>
            <a:ext cx="32131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spc="4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功能实现</a:t>
            </a:r>
          </a:p>
        </p:txBody>
      </p: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5FCA5CCA-875E-41C4-AFFF-9F01186D9318}"/>
              </a:ext>
            </a:extLst>
          </p:cNvPr>
          <p:cNvGrpSpPr/>
          <p:nvPr/>
        </p:nvGrpSpPr>
        <p:grpSpPr>
          <a:xfrm>
            <a:off x="420106" y="300845"/>
            <a:ext cx="760161" cy="654908"/>
            <a:chOff x="401056" y="200808"/>
            <a:chExt cx="760161" cy="654908"/>
          </a:xfrm>
        </p:grpSpPr>
        <p:sp>
          <p:nvSpPr>
            <p:cNvPr id="38" name="椭圆 37">
              <a:extLst>
                <a:ext uri="{FF2B5EF4-FFF2-40B4-BE49-F238E27FC236}">
                  <a16:creationId xmlns:a16="http://schemas.microsoft.com/office/drawing/2014/main" id="{0DF3C74C-484A-4A14-8800-7AC2329868BB}"/>
                </a:ext>
              </a:extLst>
            </p:cNvPr>
            <p:cNvSpPr/>
            <p:nvPr/>
          </p:nvSpPr>
          <p:spPr>
            <a:xfrm>
              <a:off x="506309" y="200808"/>
              <a:ext cx="654908" cy="654908"/>
            </a:xfrm>
            <a:prstGeom prst="ellipse">
              <a:avLst/>
            </a:prstGeom>
            <a:solidFill>
              <a:srgbClr val="E9F5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9" name="椭圆 38">
              <a:extLst>
                <a:ext uri="{FF2B5EF4-FFF2-40B4-BE49-F238E27FC236}">
                  <a16:creationId xmlns:a16="http://schemas.microsoft.com/office/drawing/2014/main" id="{BEF6C406-C46F-4757-905F-B536C51565B8}"/>
                </a:ext>
              </a:extLst>
            </p:cNvPr>
            <p:cNvSpPr/>
            <p:nvPr/>
          </p:nvSpPr>
          <p:spPr>
            <a:xfrm>
              <a:off x="401056" y="200808"/>
              <a:ext cx="432707" cy="432707"/>
            </a:xfrm>
            <a:prstGeom prst="ellipse">
              <a:avLst/>
            </a:prstGeom>
            <a:solidFill>
              <a:srgbClr val="9DD5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5" name="椭圆 14">
            <a:extLst>
              <a:ext uri="{FF2B5EF4-FFF2-40B4-BE49-F238E27FC236}">
                <a16:creationId xmlns:a16="http://schemas.microsoft.com/office/drawing/2014/main" id="{ED1454EE-304C-0BF6-DAC2-1C632F1AA157}"/>
              </a:ext>
            </a:extLst>
          </p:cNvPr>
          <p:cNvSpPr/>
          <p:nvPr/>
        </p:nvSpPr>
        <p:spPr>
          <a:xfrm>
            <a:off x="11291123" y="4088595"/>
            <a:ext cx="550370" cy="550370"/>
          </a:xfrm>
          <a:prstGeom prst="ellipse">
            <a:avLst/>
          </a:prstGeom>
          <a:solidFill>
            <a:srgbClr val="9DC0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F0762F2A-D3AC-24BB-04AD-9E3AB5B94F80}"/>
              </a:ext>
            </a:extLst>
          </p:cNvPr>
          <p:cNvSpPr/>
          <p:nvPr/>
        </p:nvSpPr>
        <p:spPr>
          <a:xfrm>
            <a:off x="9614202" y="4752386"/>
            <a:ext cx="1453372" cy="1453372"/>
          </a:xfrm>
          <a:prstGeom prst="ellipse">
            <a:avLst/>
          </a:prstGeom>
          <a:solidFill>
            <a:srgbClr val="9DC0BC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D6FD995B-ADE5-5E52-B7ED-46C551EED519}"/>
              </a:ext>
            </a:extLst>
          </p:cNvPr>
          <p:cNvSpPr/>
          <p:nvPr/>
        </p:nvSpPr>
        <p:spPr>
          <a:xfrm>
            <a:off x="9930394" y="5051572"/>
            <a:ext cx="2979058" cy="2979058"/>
          </a:xfrm>
          <a:prstGeom prst="ellipse">
            <a:avLst/>
          </a:prstGeom>
          <a:solidFill>
            <a:srgbClr val="E9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92AC8C7-888B-17BE-1188-FE2BC12689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4426" y="2773278"/>
            <a:ext cx="2664868" cy="571614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C00AC33-81CD-6C26-D394-F8A7C90408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73548" y="2865016"/>
            <a:ext cx="3329169" cy="377474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B072AFC9-1796-5049-6824-933296D096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83208" y="2769405"/>
            <a:ext cx="3520574" cy="742268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2394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5837">
        <p:random/>
      </p:transition>
    </mc:Choice>
    <mc:Fallback xmlns="">
      <p:transition spd="slow" advTm="5837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>
            <a:extLst>
              <a:ext uri="{FF2B5EF4-FFF2-40B4-BE49-F238E27FC236}">
                <a16:creationId xmlns:a16="http://schemas.microsoft.com/office/drawing/2014/main" id="{F9138CE8-4726-467A-87B7-2ECD08D096C0}"/>
              </a:ext>
            </a:extLst>
          </p:cNvPr>
          <p:cNvGrpSpPr/>
          <p:nvPr/>
        </p:nvGrpSpPr>
        <p:grpSpPr>
          <a:xfrm>
            <a:off x="1547403" y="1321422"/>
            <a:ext cx="7996092" cy="1102614"/>
            <a:chOff x="5571129" y="1961363"/>
            <a:chExt cx="4325345" cy="232542"/>
          </a:xfrm>
        </p:grpSpPr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4C1F4A39-F672-493D-AD1D-EB4E2827691A}"/>
                </a:ext>
              </a:extLst>
            </p:cNvPr>
            <p:cNvSpPr txBox="1"/>
            <p:nvPr/>
          </p:nvSpPr>
          <p:spPr>
            <a:xfrm>
              <a:off x="5571129" y="1961363"/>
              <a:ext cx="2218772" cy="973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cs typeface="+mn-ea"/>
                  <a:sym typeface="+mn-lt"/>
                </a:rPr>
                <a:t>页面传值实现</a:t>
              </a: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9D081376-FA0D-42CD-91B5-D21F13ECED82}"/>
                </a:ext>
              </a:extLst>
            </p:cNvPr>
            <p:cNvSpPr txBox="1"/>
            <p:nvPr/>
          </p:nvSpPr>
          <p:spPr>
            <a:xfrm>
              <a:off x="5571129" y="2057593"/>
              <a:ext cx="4325345" cy="1363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spc="300" dirty="0">
                  <a:cs typeface="+mn-ea"/>
                  <a:sym typeface="+mn-lt"/>
                </a:rPr>
                <a:t>在安卓之中提供了</a:t>
              </a:r>
              <a:r>
                <a:rPr lang="en-US" altLang="zh-CN" sz="1200" spc="300" dirty="0">
                  <a:cs typeface="+mn-ea"/>
                  <a:sym typeface="+mn-lt"/>
                </a:rPr>
                <a:t>Fragment</a:t>
              </a:r>
              <a:r>
                <a:rPr lang="zh-CN" altLang="en-US" sz="1200" spc="300" dirty="0">
                  <a:cs typeface="+mn-ea"/>
                  <a:sym typeface="+mn-lt"/>
                </a:rPr>
                <a:t>与</a:t>
              </a:r>
              <a:r>
                <a:rPr lang="en-US" altLang="zh-CN" sz="1200" spc="300" dirty="0">
                  <a:cs typeface="+mn-ea"/>
                  <a:sym typeface="+mn-lt"/>
                </a:rPr>
                <a:t>Fragment</a:t>
              </a:r>
              <a:r>
                <a:rPr lang="zh-CN" altLang="en-US" sz="1200" spc="300" dirty="0">
                  <a:cs typeface="+mn-ea"/>
                  <a:sym typeface="+mn-lt"/>
                </a:rPr>
                <a:t>之间传值、</a:t>
              </a:r>
              <a:r>
                <a:rPr lang="en-US" altLang="zh-CN" sz="1200" spc="300" dirty="0">
                  <a:cs typeface="+mn-ea"/>
                  <a:sym typeface="+mn-lt"/>
                </a:rPr>
                <a:t>Fragment</a:t>
              </a:r>
              <a:r>
                <a:rPr lang="zh-CN" altLang="en-US" sz="1200" spc="300" dirty="0">
                  <a:cs typeface="+mn-ea"/>
                  <a:sym typeface="+mn-lt"/>
                </a:rPr>
                <a:t>与</a:t>
              </a:r>
              <a:r>
                <a:rPr lang="en-US" altLang="zh-CN" sz="1200" spc="300" dirty="0">
                  <a:cs typeface="+mn-ea"/>
                  <a:sym typeface="+mn-lt"/>
                </a:rPr>
                <a:t>Activity</a:t>
              </a:r>
              <a:r>
                <a:rPr lang="zh-CN" altLang="en-US" sz="1200" spc="300" dirty="0">
                  <a:cs typeface="+mn-ea"/>
                  <a:sym typeface="+mn-lt"/>
                </a:rPr>
                <a:t>之间传值、</a:t>
              </a:r>
              <a:r>
                <a:rPr lang="en-US" altLang="zh-CN" sz="1200" spc="300" dirty="0">
                  <a:cs typeface="+mn-ea"/>
                  <a:sym typeface="+mn-lt"/>
                </a:rPr>
                <a:t>Activity</a:t>
              </a:r>
              <a:r>
                <a:rPr lang="zh-CN" altLang="en-US" sz="1200" spc="300" dirty="0">
                  <a:cs typeface="+mn-ea"/>
                  <a:sym typeface="+mn-lt"/>
                </a:rPr>
                <a:t>与</a:t>
              </a:r>
              <a:r>
                <a:rPr lang="en-US" altLang="zh-CN" sz="1200" spc="300" dirty="0">
                  <a:cs typeface="+mn-ea"/>
                  <a:sym typeface="+mn-lt"/>
                </a:rPr>
                <a:t>Activity</a:t>
              </a:r>
              <a:r>
                <a:rPr lang="zh-CN" altLang="en-US" sz="1200" spc="300" dirty="0">
                  <a:cs typeface="+mn-ea"/>
                  <a:sym typeface="+mn-lt"/>
                </a:rPr>
                <a:t>之间传值，但是没有提供非</a:t>
              </a:r>
              <a:r>
                <a:rPr lang="en-US" altLang="zh-CN" sz="1200" spc="300" dirty="0">
                  <a:cs typeface="+mn-ea"/>
                  <a:sym typeface="+mn-lt"/>
                </a:rPr>
                <a:t>Activity</a:t>
              </a:r>
              <a:r>
                <a:rPr lang="zh-CN" altLang="en-US" sz="1200" spc="300" dirty="0">
                  <a:cs typeface="+mn-ea"/>
                  <a:sym typeface="+mn-lt"/>
                </a:rPr>
                <a:t>与</a:t>
              </a:r>
              <a:r>
                <a:rPr lang="en-US" altLang="zh-CN" sz="1200" spc="300" dirty="0">
                  <a:cs typeface="+mn-ea"/>
                  <a:sym typeface="+mn-lt"/>
                </a:rPr>
                <a:t>Fragment</a:t>
              </a:r>
              <a:r>
                <a:rPr lang="zh-CN" altLang="en-US" sz="1200" spc="300" dirty="0">
                  <a:cs typeface="+mn-ea"/>
                  <a:sym typeface="+mn-lt"/>
                </a:rPr>
                <a:t>之间传值的方法。在搜集资料后，决定使用回调函数传值的方式进行不同页面之间的数据传递。</a:t>
              </a:r>
              <a:endParaRPr lang="en-US" altLang="zh-CN" sz="1200" spc="300" dirty="0">
                <a:cs typeface="+mn-ea"/>
                <a:sym typeface="+mn-lt"/>
              </a:endParaRPr>
            </a:p>
          </p:txBody>
        </p: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718C3087-A88C-4AB0-B7A1-68BC5835210B}"/>
              </a:ext>
            </a:extLst>
          </p:cNvPr>
          <p:cNvGrpSpPr/>
          <p:nvPr/>
        </p:nvGrpSpPr>
        <p:grpSpPr>
          <a:xfrm>
            <a:off x="653048" y="1406234"/>
            <a:ext cx="742950" cy="742950"/>
            <a:chOff x="495300" y="742950"/>
            <a:chExt cx="742950" cy="742950"/>
          </a:xfrm>
        </p:grpSpPr>
        <p:sp>
          <p:nvSpPr>
            <p:cNvPr id="28" name="椭圆 27">
              <a:extLst>
                <a:ext uri="{FF2B5EF4-FFF2-40B4-BE49-F238E27FC236}">
                  <a16:creationId xmlns:a16="http://schemas.microsoft.com/office/drawing/2014/main" id="{41481E6D-1F91-4664-9C40-783B52558242}"/>
                </a:ext>
              </a:extLst>
            </p:cNvPr>
            <p:cNvSpPr/>
            <p:nvPr/>
          </p:nvSpPr>
          <p:spPr>
            <a:xfrm>
              <a:off x="495300" y="742950"/>
              <a:ext cx="742950" cy="742950"/>
            </a:xfrm>
            <a:prstGeom prst="ellipse">
              <a:avLst/>
            </a:prstGeom>
            <a:solidFill>
              <a:srgbClr val="2777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pic>
          <p:nvPicPr>
            <p:cNvPr id="29" name="图片 28">
              <a:extLst>
                <a:ext uri="{FF2B5EF4-FFF2-40B4-BE49-F238E27FC236}">
                  <a16:creationId xmlns:a16="http://schemas.microsoft.com/office/drawing/2014/main" id="{F6E61CC9-4F4F-4F91-AA4B-E621AE374F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53483" y="910828"/>
              <a:ext cx="426584" cy="407194"/>
            </a:xfrm>
            <a:prstGeom prst="rect">
              <a:avLst/>
            </a:prstGeom>
          </p:spPr>
        </p:pic>
      </p:grpSp>
      <p:sp>
        <p:nvSpPr>
          <p:cNvPr id="36" name="文本框 35">
            <a:extLst>
              <a:ext uri="{FF2B5EF4-FFF2-40B4-BE49-F238E27FC236}">
                <a16:creationId xmlns:a16="http://schemas.microsoft.com/office/drawing/2014/main" id="{EADA7BBA-B7D7-4E73-A404-8999D82009F5}"/>
              </a:ext>
            </a:extLst>
          </p:cNvPr>
          <p:cNvSpPr txBox="1"/>
          <p:nvPr/>
        </p:nvSpPr>
        <p:spPr>
          <a:xfrm>
            <a:off x="1224640" y="335911"/>
            <a:ext cx="32131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spc="4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功能实现</a:t>
            </a:r>
          </a:p>
        </p:txBody>
      </p: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5FCA5CCA-875E-41C4-AFFF-9F01186D9318}"/>
              </a:ext>
            </a:extLst>
          </p:cNvPr>
          <p:cNvGrpSpPr/>
          <p:nvPr/>
        </p:nvGrpSpPr>
        <p:grpSpPr>
          <a:xfrm>
            <a:off x="420106" y="300845"/>
            <a:ext cx="760161" cy="654908"/>
            <a:chOff x="401056" y="200808"/>
            <a:chExt cx="760161" cy="654908"/>
          </a:xfrm>
        </p:grpSpPr>
        <p:sp>
          <p:nvSpPr>
            <p:cNvPr id="38" name="椭圆 37">
              <a:extLst>
                <a:ext uri="{FF2B5EF4-FFF2-40B4-BE49-F238E27FC236}">
                  <a16:creationId xmlns:a16="http://schemas.microsoft.com/office/drawing/2014/main" id="{0DF3C74C-484A-4A14-8800-7AC2329868BB}"/>
                </a:ext>
              </a:extLst>
            </p:cNvPr>
            <p:cNvSpPr/>
            <p:nvPr/>
          </p:nvSpPr>
          <p:spPr>
            <a:xfrm>
              <a:off x="506309" y="200808"/>
              <a:ext cx="654908" cy="654908"/>
            </a:xfrm>
            <a:prstGeom prst="ellipse">
              <a:avLst/>
            </a:prstGeom>
            <a:solidFill>
              <a:srgbClr val="E9F5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9" name="椭圆 38">
              <a:extLst>
                <a:ext uri="{FF2B5EF4-FFF2-40B4-BE49-F238E27FC236}">
                  <a16:creationId xmlns:a16="http://schemas.microsoft.com/office/drawing/2014/main" id="{BEF6C406-C46F-4757-905F-B536C51565B8}"/>
                </a:ext>
              </a:extLst>
            </p:cNvPr>
            <p:cNvSpPr/>
            <p:nvPr/>
          </p:nvSpPr>
          <p:spPr>
            <a:xfrm>
              <a:off x="401056" y="200808"/>
              <a:ext cx="432707" cy="432707"/>
            </a:xfrm>
            <a:prstGeom prst="ellipse">
              <a:avLst/>
            </a:prstGeom>
            <a:solidFill>
              <a:srgbClr val="9DD5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5" name="椭圆 14">
            <a:extLst>
              <a:ext uri="{FF2B5EF4-FFF2-40B4-BE49-F238E27FC236}">
                <a16:creationId xmlns:a16="http://schemas.microsoft.com/office/drawing/2014/main" id="{ED1454EE-304C-0BF6-DAC2-1C632F1AA157}"/>
              </a:ext>
            </a:extLst>
          </p:cNvPr>
          <p:cNvSpPr/>
          <p:nvPr/>
        </p:nvSpPr>
        <p:spPr>
          <a:xfrm>
            <a:off x="11291123" y="4088595"/>
            <a:ext cx="550370" cy="550370"/>
          </a:xfrm>
          <a:prstGeom prst="ellipse">
            <a:avLst/>
          </a:prstGeom>
          <a:solidFill>
            <a:srgbClr val="9DC0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F0762F2A-D3AC-24BB-04AD-9E3AB5B94F80}"/>
              </a:ext>
            </a:extLst>
          </p:cNvPr>
          <p:cNvSpPr/>
          <p:nvPr/>
        </p:nvSpPr>
        <p:spPr>
          <a:xfrm>
            <a:off x="9614202" y="4752386"/>
            <a:ext cx="1453372" cy="1453372"/>
          </a:xfrm>
          <a:prstGeom prst="ellipse">
            <a:avLst/>
          </a:prstGeom>
          <a:solidFill>
            <a:srgbClr val="9DC0BC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D6FD995B-ADE5-5E52-B7ED-46C551EED519}"/>
              </a:ext>
            </a:extLst>
          </p:cNvPr>
          <p:cNvSpPr/>
          <p:nvPr/>
        </p:nvSpPr>
        <p:spPr>
          <a:xfrm>
            <a:off x="9930394" y="5051572"/>
            <a:ext cx="2979058" cy="2979058"/>
          </a:xfrm>
          <a:prstGeom prst="ellipse">
            <a:avLst/>
          </a:prstGeom>
          <a:solidFill>
            <a:srgbClr val="E9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3" name="图形 2">
            <a:extLst>
              <a:ext uri="{FF2B5EF4-FFF2-40B4-BE49-F238E27FC236}">
                <a16:creationId xmlns:a16="http://schemas.microsoft.com/office/drawing/2014/main" id="{36D6BE39-2B92-FB88-B61E-81307CA7B9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3048" y="2721524"/>
            <a:ext cx="10014474" cy="281505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07681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5837">
        <p:random/>
      </p:transition>
    </mc:Choice>
    <mc:Fallback xmlns="">
      <p:transition spd="slow" advTm="5837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>
            <a:extLst>
              <a:ext uri="{FF2B5EF4-FFF2-40B4-BE49-F238E27FC236}">
                <a16:creationId xmlns:a16="http://schemas.microsoft.com/office/drawing/2014/main" id="{53BE5F21-28E0-41E2-A426-F5ED0DCFD0E9}"/>
              </a:ext>
            </a:extLst>
          </p:cNvPr>
          <p:cNvSpPr/>
          <p:nvPr/>
        </p:nvSpPr>
        <p:spPr>
          <a:xfrm>
            <a:off x="-1699937" y="764464"/>
            <a:ext cx="5776637" cy="5776637"/>
          </a:xfrm>
          <a:prstGeom prst="ellipse">
            <a:avLst/>
          </a:prstGeom>
          <a:solidFill>
            <a:srgbClr val="E9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FA7308F7-00A7-4AF4-9739-2EA6A3F3A1C5}"/>
              </a:ext>
            </a:extLst>
          </p:cNvPr>
          <p:cNvSpPr/>
          <p:nvPr/>
        </p:nvSpPr>
        <p:spPr>
          <a:xfrm>
            <a:off x="-542373" y="-514350"/>
            <a:ext cx="1905000" cy="1905000"/>
          </a:xfrm>
          <a:prstGeom prst="ellipse">
            <a:avLst/>
          </a:prstGeom>
          <a:solidFill>
            <a:srgbClr val="9DD5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28A030A4-9CF4-44F6-A190-0EE7A17A6F61}"/>
              </a:ext>
            </a:extLst>
          </p:cNvPr>
          <p:cNvSpPr/>
          <p:nvPr/>
        </p:nvSpPr>
        <p:spPr>
          <a:xfrm>
            <a:off x="9930394" y="5051572"/>
            <a:ext cx="2979058" cy="2979058"/>
          </a:xfrm>
          <a:prstGeom prst="ellipse">
            <a:avLst/>
          </a:prstGeom>
          <a:solidFill>
            <a:srgbClr val="E9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071CD372-7C25-4BA3-A16D-96DE363EC5A4}"/>
              </a:ext>
            </a:extLst>
          </p:cNvPr>
          <p:cNvSpPr/>
          <p:nvPr/>
        </p:nvSpPr>
        <p:spPr>
          <a:xfrm>
            <a:off x="11291123" y="4088595"/>
            <a:ext cx="550370" cy="550370"/>
          </a:xfrm>
          <a:prstGeom prst="ellipse">
            <a:avLst/>
          </a:prstGeom>
          <a:solidFill>
            <a:srgbClr val="9DC0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B51C7FA0-9AA9-4ECE-B492-8CF5DC949F64}"/>
              </a:ext>
            </a:extLst>
          </p:cNvPr>
          <p:cNvSpPr/>
          <p:nvPr/>
        </p:nvSpPr>
        <p:spPr>
          <a:xfrm>
            <a:off x="9614202" y="4752386"/>
            <a:ext cx="1453372" cy="1453372"/>
          </a:xfrm>
          <a:prstGeom prst="ellipse">
            <a:avLst/>
          </a:prstGeom>
          <a:solidFill>
            <a:srgbClr val="9DC0BC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7266E8F0-3DAF-4486-9EEE-37C27317E626}"/>
              </a:ext>
            </a:extLst>
          </p:cNvPr>
          <p:cNvGrpSpPr/>
          <p:nvPr/>
        </p:nvGrpSpPr>
        <p:grpSpPr>
          <a:xfrm>
            <a:off x="2540000" y="2817585"/>
            <a:ext cx="5870074" cy="1318985"/>
            <a:chOff x="2540000" y="2817585"/>
            <a:chExt cx="5870074" cy="1318985"/>
          </a:xfrm>
        </p:grpSpPr>
        <p:sp>
          <p:nvSpPr>
            <p:cNvPr id="4" name="矩形: 圆角 3">
              <a:extLst>
                <a:ext uri="{FF2B5EF4-FFF2-40B4-BE49-F238E27FC236}">
                  <a16:creationId xmlns:a16="http://schemas.microsoft.com/office/drawing/2014/main" id="{C537A58E-9F42-485B-9305-953F68857292}"/>
                </a:ext>
              </a:extLst>
            </p:cNvPr>
            <p:cNvSpPr/>
            <p:nvPr/>
          </p:nvSpPr>
          <p:spPr>
            <a:xfrm>
              <a:off x="2540000" y="2817585"/>
              <a:ext cx="5870074" cy="1318985"/>
            </a:xfrm>
            <a:prstGeom prst="roundRect">
              <a:avLst>
                <a:gd name="adj" fmla="val 50000"/>
              </a:avLst>
            </a:prstGeom>
            <a:solidFill>
              <a:srgbClr val="2777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251CBC8B-3052-4DA5-822B-290DB09CEFB3}"/>
                </a:ext>
              </a:extLst>
            </p:cNvPr>
            <p:cNvGrpSpPr/>
            <p:nvPr/>
          </p:nvGrpSpPr>
          <p:grpSpPr>
            <a:xfrm>
              <a:off x="4010552" y="3023107"/>
              <a:ext cx="3966213" cy="907941"/>
              <a:chOff x="7844752" y="998114"/>
              <a:chExt cx="3966213" cy="907941"/>
            </a:xfrm>
          </p:grpSpPr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51A7DF90-DCEF-43F0-BF70-AA2F020EB934}"/>
                  </a:ext>
                </a:extLst>
              </p:cNvPr>
              <p:cNvSpPr txBox="1"/>
              <p:nvPr/>
            </p:nvSpPr>
            <p:spPr>
              <a:xfrm>
                <a:off x="7844752" y="998114"/>
                <a:ext cx="3966213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di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4400" b="0" i="0" u="none" strike="noStrike" kern="1200" cap="none" spc="40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>
                      <a:outerShdw blurRad="76200" dist="38100" dir="5400000" algn="t" rotWithShape="0">
                        <a:prstClr val="black">
                          <a:alpha val="22000"/>
                        </a:prstClr>
                      </a:outerShdw>
                    </a:effectLst>
                    <a:uLnTx/>
                    <a:uFillTx/>
                    <a:cs typeface="+mn-ea"/>
                    <a:sym typeface="+mn-lt"/>
                  </a:rPr>
                  <a:t>功能展示</a:t>
                </a:r>
              </a:p>
            </p:txBody>
          </p:sp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AEF59453-64AB-4869-B5E2-7B43850E0C4F}"/>
                  </a:ext>
                </a:extLst>
              </p:cNvPr>
              <p:cNvSpPr txBox="1"/>
              <p:nvPr/>
            </p:nvSpPr>
            <p:spPr>
              <a:xfrm>
                <a:off x="8043197" y="1629056"/>
                <a:ext cx="368722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di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cs typeface="+mn-ea"/>
                    <a:sym typeface="+mn-lt"/>
                  </a:rPr>
                  <a:t>TARGET CHIEVEMENT</a:t>
                </a:r>
                <a:endPara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E6A1B1A1-AAEC-4407-BC1F-510237B9C909}"/>
                </a:ext>
              </a:extLst>
            </p:cNvPr>
            <p:cNvSpPr txBox="1"/>
            <p:nvPr/>
          </p:nvSpPr>
          <p:spPr>
            <a:xfrm>
              <a:off x="2757714" y="2875002"/>
              <a:ext cx="1252838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6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cs typeface="+mn-ea"/>
                  <a:sym typeface="+mn-lt"/>
                </a:rPr>
                <a:t>03</a:t>
              </a:r>
              <a:endParaRPr kumimoji="0" lang="zh-CN" altLang="en-US" sz="6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62880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组合 37">
            <a:extLst>
              <a:ext uri="{FF2B5EF4-FFF2-40B4-BE49-F238E27FC236}">
                <a16:creationId xmlns:a16="http://schemas.microsoft.com/office/drawing/2014/main" id="{DE4BC9F4-46F5-4C85-A4F8-5B4F9FD7D3FE}"/>
              </a:ext>
            </a:extLst>
          </p:cNvPr>
          <p:cNvGrpSpPr/>
          <p:nvPr/>
        </p:nvGrpSpPr>
        <p:grpSpPr>
          <a:xfrm>
            <a:off x="9614202" y="4088595"/>
            <a:ext cx="3295250" cy="3942035"/>
            <a:chOff x="9614202" y="4088595"/>
            <a:chExt cx="3295250" cy="3942035"/>
          </a:xfrm>
        </p:grpSpPr>
        <p:sp>
          <p:nvSpPr>
            <p:cNvPr id="39" name="椭圆 38">
              <a:extLst>
                <a:ext uri="{FF2B5EF4-FFF2-40B4-BE49-F238E27FC236}">
                  <a16:creationId xmlns:a16="http://schemas.microsoft.com/office/drawing/2014/main" id="{0A294ABE-32B4-4ED7-9560-1328A3BA28C5}"/>
                </a:ext>
              </a:extLst>
            </p:cNvPr>
            <p:cNvSpPr/>
            <p:nvPr/>
          </p:nvSpPr>
          <p:spPr>
            <a:xfrm>
              <a:off x="9930394" y="5051572"/>
              <a:ext cx="2979058" cy="2979058"/>
            </a:xfrm>
            <a:prstGeom prst="ellipse">
              <a:avLst/>
            </a:prstGeom>
            <a:solidFill>
              <a:srgbClr val="E9F5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0" name="椭圆 39">
              <a:extLst>
                <a:ext uri="{FF2B5EF4-FFF2-40B4-BE49-F238E27FC236}">
                  <a16:creationId xmlns:a16="http://schemas.microsoft.com/office/drawing/2014/main" id="{C7B0B751-F1DC-43D3-8C35-9A6A3C98317C}"/>
                </a:ext>
              </a:extLst>
            </p:cNvPr>
            <p:cNvSpPr/>
            <p:nvPr/>
          </p:nvSpPr>
          <p:spPr>
            <a:xfrm>
              <a:off x="11291123" y="4088595"/>
              <a:ext cx="550370" cy="550370"/>
            </a:xfrm>
            <a:prstGeom prst="ellipse">
              <a:avLst/>
            </a:prstGeom>
            <a:solidFill>
              <a:srgbClr val="9DC0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1" name="椭圆 40">
              <a:extLst>
                <a:ext uri="{FF2B5EF4-FFF2-40B4-BE49-F238E27FC236}">
                  <a16:creationId xmlns:a16="http://schemas.microsoft.com/office/drawing/2014/main" id="{2C37ECB2-9ADC-495A-8195-5789C81A7C0A}"/>
                </a:ext>
              </a:extLst>
            </p:cNvPr>
            <p:cNvSpPr/>
            <p:nvPr/>
          </p:nvSpPr>
          <p:spPr>
            <a:xfrm>
              <a:off x="9614202" y="4752386"/>
              <a:ext cx="1453372" cy="1453372"/>
            </a:xfrm>
            <a:prstGeom prst="ellipse">
              <a:avLst/>
            </a:prstGeom>
            <a:solidFill>
              <a:srgbClr val="9DC0BC">
                <a:alpha val="5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8AA9FB3E-47C2-40AE-A7B2-639E23BBE223}"/>
              </a:ext>
            </a:extLst>
          </p:cNvPr>
          <p:cNvGrpSpPr/>
          <p:nvPr/>
        </p:nvGrpSpPr>
        <p:grpSpPr>
          <a:xfrm>
            <a:off x="552135" y="2072336"/>
            <a:ext cx="3240416" cy="550238"/>
            <a:chOff x="6345964" y="2403284"/>
            <a:chExt cx="4673742" cy="1320800"/>
          </a:xfrm>
        </p:grpSpPr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92DB4A04-DB8A-4CA4-BE3D-2A9269D5B24C}"/>
                </a:ext>
              </a:extLst>
            </p:cNvPr>
            <p:cNvSpPr/>
            <p:nvPr/>
          </p:nvSpPr>
          <p:spPr>
            <a:xfrm>
              <a:off x="6345964" y="2403284"/>
              <a:ext cx="4673742" cy="1320800"/>
            </a:xfrm>
            <a:prstGeom prst="rect">
              <a:avLst/>
            </a:prstGeom>
            <a:solidFill>
              <a:srgbClr val="2777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E27FE014-B42A-4C9B-807D-5DFB2B22D966}"/>
                </a:ext>
              </a:extLst>
            </p:cNvPr>
            <p:cNvSpPr txBox="1"/>
            <p:nvPr/>
          </p:nvSpPr>
          <p:spPr>
            <a:xfrm>
              <a:off x="6683828" y="2651454"/>
              <a:ext cx="3983842" cy="6634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dirty="0">
                  <a:solidFill>
                    <a:schemeClr val="bg1"/>
                  </a:solidFill>
                  <a:cs typeface="+mn-ea"/>
                  <a:sym typeface="+mn-lt"/>
                </a:rPr>
                <a:t>输入便签内容</a:t>
              </a:r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D561BECB-856E-438A-8A37-67FBE9EAD158}"/>
              </a:ext>
            </a:extLst>
          </p:cNvPr>
          <p:cNvGrpSpPr/>
          <p:nvPr/>
        </p:nvGrpSpPr>
        <p:grpSpPr>
          <a:xfrm>
            <a:off x="552135" y="1009910"/>
            <a:ext cx="7070208" cy="495880"/>
            <a:chOff x="1124857" y="5227106"/>
            <a:chExt cx="9190808" cy="1192906"/>
          </a:xfrm>
        </p:grpSpPr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60C474E0-EF12-4307-93C5-379D26C90DF7}"/>
                </a:ext>
              </a:extLst>
            </p:cNvPr>
            <p:cNvGrpSpPr/>
            <p:nvPr/>
          </p:nvGrpSpPr>
          <p:grpSpPr>
            <a:xfrm>
              <a:off x="1124857" y="5273383"/>
              <a:ext cx="3085941" cy="1146629"/>
              <a:chOff x="1124857" y="5273383"/>
              <a:chExt cx="3085941" cy="1146629"/>
            </a:xfrm>
          </p:grpSpPr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75EF0874-9988-4174-9686-46836F0AE328}"/>
                  </a:ext>
                </a:extLst>
              </p:cNvPr>
              <p:cNvSpPr/>
              <p:nvPr/>
            </p:nvSpPr>
            <p:spPr>
              <a:xfrm>
                <a:off x="1124858" y="5273383"/>
                <a:ext cx="3085940" cy="114662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63500" sx="101000" sy="101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D648B9FA-2299-4B1C-B60C-61AE53F070F8}"/>
                  </a:ext>
                </a:extLst>
              </p:cNvPr>
              <p:cNvSpPr/>
              <p:nvPr/>
            </p:nvSpPr>
            <p:spPr>
              <a:xfrm>
                <a:off x="1124857" y="5273383"/>
                <a:ext cx="478972" cy="1146629"/>
              </a:xfrm>
              <a:prstGeom prst="rect">
                <a:avLst/>
              </a:prstGeom>
              <a:solidFill>
                <a:srgbClr val="27776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</p:grp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8BCB4AB4-03B2-43C4-94FF-B24A746AEBBC}"/>
                </a:ext>
              </a:extLst>
            </p:cNvPr>
            <p:cNvSpPr txBox="1"/>
            <p:nvPr/>
          </p:nvSpPr>
          <p:spPr>
            <a:xfrm>
              <a:off x="1826633" y="5227106"/>
              <a:ext cx="8489032" cy="9079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b="1" spc="3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新增笔记 </a:t>
              </a:r>
            </a:p>
          </p:txBody>
        </p:sp>
      </p:grpSp>
      <p:sp>
        <p:nvSpPr>
          <p:cNvPr id="30" name="文本框 29">
            <a:extLst>
              <a:ext uri="{FF2B5EF4-FFF2-40B4-BE49-F238E27FC236}">
                <a16:creationId xmlns:a16="http://schemas.microsoft.com/office/drawing/2014/main" id="{ADE692AA-9E42-4A1D-9358-767444F38354}"/>
              </a:ext>
            </a:extLst>
          </p:cNvPr>
          <p:cNvSpPr txBox="1"/>
          <p:nvPr/>
        </p:nvSpPr>
        <p:spPr>
          <a:xfrm>
            <a:off x="1224640" y="335911"/>
            <a:ext cx="32131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spc="4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功能展示</a:t>
            </a:r>
          </a:p>
        </p:txBody>
      </p: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A9A0D01C-DF26-45AA-A4B8-6FE66BC50827}"/>
              </a:ext>
            </a:extLst>
          </p:cNvPr>
          <p:cNvGrpSpPr/>
          <p:nvPr/>
        </p:nvGrpSpPr>
        <p:grpSpPr>
          <a:xfrm>
            <a:off x="420106" y="300845"/>
            <a:ext cx="760161" cy="654908"/>
            <a:chOff x="401056" y="200808"/>
            <a:chExt cx="760161" cy="654908"/>
          </a:xfrm>
        </p:grpSpPr>
        <p:sp>
          <p:nvSpPr>
            <p:cNvPr id="32" name="椭圆 31">
              <a:extLst>
                <a:ext uri="{FF2B5EF4-FFF2-40B4-BE49-F238E27FC236}">
                  <a16:creationId xmlns:a16="http://schemas.microsoft.com/office/drawing/2014/main" id="{15F42DE8-556F-4EC8-AF80-078BFB8A8C68}"/>
                </a:ext>
              </a:extLst>
            </p:cNvPr>
            <p:cNvSpPr/>
            <p:nvPr/>
          </p:nvSpPr>
          <p:spPr>
            <a:xfrm>
              <a:off x="506309" y="200808"/>
              <a:ext cx="654908" cy="654908"/>
            </a:xfrm>
            <a:prstGeom prst="ellipse">
              <a:avLst/>
            </a:prstGeom>
            <a:solidFill>
              <a:srgbClr val="E9F5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3" name="椭圆 32">
              <a:extLst>
                <a:ext uri="{FF2B5EF4-FFF2-40B4-BE49-F238E27FC236}">
                  <a16:creationId xmlns:a16="http://schemas.microsoft.com/office/drawing/2014/main" id="{3A4ED020-1318-4105-8BA2-C741CF8CB9F4}"/>
                </a:ext>
              </a:extLst>
            </p:cNvPr>
            <p:cNvSpPr/>
            <p:nvPr/>
          </p:nvSpPr>
          <p:spPr>
            <a:xfrm>
              <a:off x="401056" y="200808"/>
              <a:ext cx="432707" cy="432707"/>
            </a:xfrm>
            <a:prstGeom prst="ellipse">
              <a:avLst/>
            </a:prstGeom>
            <a:solidFill>
              <a:srgbClr val="9DD5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51D7AFFA-83BA-3301-A6F2-2B65EF14B2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3932" y="733552"/>
            <a:ext cx="2659181" cy="5702025"/>
          </a:xfrm>
          <a:prstGeom prst="rect">
            <a:avLst/>
          </a:prstGeom>
        </p:spPr>
      </p:pic>
      <p:grpSp>
        <p:nvGrpSpPr>
          <p:cNvPr id="22" name="组合 21">
            <a:extLst>
              <a:ext uri="{FF2B5EF4-FFF2-40B4-BE49-F238E27FC236}">
                <a16:creationId xmlns:a16="http://schemas.microsoft.com/office/drawing/2014/main" id="{BACD1384-221F-5EBC-2542-9F3DD1F6C54B}"/>
              </a:ext>
            </a:extLst>
          </p:cNvPr>
          <p:cNvGrpSpPr/>
          <p:nvPr/>
        </p:nvGrpSpPr>
        <p:grpSpPr>
          <a:xfrm>
            <a:off x="7729305" y="1505790"/>
            <a:ext cx="3517146" cy="946330"/>
            <a:chOff x="6345964" y="2403284"/>
            <a:chExt cx="4673742" cy="1320800"/>
          </a:xfrm>
        </p:grpSpPr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0DE8F82F-8804-322A-6F25-16FE4413583C}"/>
                </a:ext>
              </a:extLst>
            </p:cNvPr>
            <p:cNvSpPr/>
            <p:nvPr/>
          </p:nvSpPr>
          <p:spPr>
            <a:xfrm>
              <a:off x="6345964" y="2403284"/>
              <a:ext cx="4673742" cy="1320800"/>
            </a:xfrm>
            <a:prstGeom prst="rect">
              <a:avLst/>
            </a:prstGeom>
            <a:solidFill>
              <a:srgbClr val="2777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42534C65-DE35-26E6-AAA1-F8B4B6941AC5}"/>
                </a:ext>
              </a:extLst>
            </p:cNvPr>
            <p:cNvSpPr txBox="1"/>
            <p:nvPr/>
          </p:nvSpPr>
          <p:spPr>
            <a:xfrm>
              <a:off x="6683828" y="2651453"/>
              <a:ext cx="3983842" cy="6576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dirty="0">
                  <a:solidFill>
                    <a:schemeClr val="bg1"/>
                  </a:solidFill>
                  <a:cs typeface="+mn-ea"/>
                  <a:sym typeface="+mn-lt"/>
                </a:rPr>
                <a:t>上方显示创建笔记时间</a:t>
              </a:r>
              <a:endParaRPr lang="en-US" altLang="zh-CN" sz="2000" dirty="0">
                <a:solidFill>
                  <a:schemeClr val="bg1"/>
                </a:solidFill>
                <a:cs typeface="+mn-ea"/>
                <a:sym typeface="+mn-lt"/>
              </a:endParaRPr>
            </a:p>
            <a:p>
              <a:pPr algn="ctr"/>
              <a:r>
                <a:rPr lang="zh-CN" altLang="en-US" sz="2000" dirty="0">
                  <a:solidFill>
                    <a:schemeClr val="bg1"/>
                  </a:solidFill>
                  <a:cs typeface="+mn-ea"/>
                  <a:sym typeface="+mn-lt"/>
                </a:rPr>
                <a:t>字数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007528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4054">
        <p:random/>
      </p:transition>
    </mc:Choice>
    <mc:Fallback xmlns="">
      <p:transition spd="slow" advTm="4054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组合 37">
            <a:extLst>
              <a:ext uri="{FF2B5EF4-FFF2-40B4-BE49-F238E27FC236}">
                <a16:creationId xmlns:a16="http://schemas.microsoft.com/office/drawing/2014/main" id="{DE4BC9F4-46F5-4C85-A4F8-5B4F9FD7D3FE}"/>
              </a:ext>
            </a:extLst>
          </p:cNvPr>
          <p:cNvGrpSpPr/>
          <p:nvPr/>
        </p:nvGrpSpPr>
        <p:grpSpPr>
          <a:xfrm>
            <a:off x="9614202" y="4088595"/>
            <a:ext cx="3295250" cy="3942035"/>
            <a:chOff x="9614202" y="4088595"/>
            <a:chExt cx="3295250" cy="3942035"/>
          </a:xfrm>
        </p:grpSpPr>
        <p:sp>
          <p:nvSpPr>
            <p:cNvPr id="39" name="椭圆 38">
              <a:extLst>
                <a:ext uri="{FF2B5EF4-FFF2-40B4-BE49-F238E27FC236}">
                  <a16:creationId xmlns:a16="http://schemas.microsoft.com/office/drawing/2014/main" id="{0A294ABE-32B4-4ED7-9560-1328A3BA28C5}"/>
                </a:ext>
              </a:extLst>
            </p:cNvPr>
            <p:cNvSpPr/>
            <p:nvPr/>
          </p:nvSpPr>
          <p:spPr>
            <a:xfrm>
              <a:off x="9930394" y="5051572"/>
              <a:ext cx="2979058" cy="2979058"/>
            </a:xfrm>
            <a:prstGeom prst="ellipse">
              <a:avLst/>
            </a:prstGeom>
            <a:solidFill>
              <a:srgbClr val="E9F5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0" name="椭圆 39">
              <a:extLst>
                <a:ext uri="{FF2B5EF4-FFF2-40B4-BE49-F238E27FC236}">
                  <a16:creationId xmlns:a16="http://schemas.microsoft.com/office/drawing/2014/main" id="{C7B0B751-F1DC-43D3-8C35-9A6A3C98317C}"/>
                </a:ext>
              </a:extLst>
            </p:cNvPr>
            <p:cNvSpPr/>
            <p:nvPr/>
          </p:nvSpPr>
          <p:spPr>
            <a:xfrm>
              <a:off x="11291123" y="4088595"/>
              <a:ext cx="550370" cy="550370"/>
            </a:xfrm>
            <a:prstGeom prst="ellipse">
              <a:avLst/>
            </a:prstGeom>
            <a:solidFill>
              <a:srgbClr val="9DC0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1" name="椭圆 40">
              <a:extLst>
                <a:ext uri="{FF2B5EF4-FFF2-40B4-BE49-F238E27FC236}">
                  <a16:creationId xmlns:a16="http://schemas.microsoft.com/office/drawing/2014/main" id="{2C37ECB2-9ADC-495A-8195-5789C81A7C0A}"/>
                </a:ext>
              </a:extLst>
            </p:cNvPr>
            <p:cNvSpPr/>
            <p:nvPr/>
          </p:nvSpPr>
          <p:spPr>
            <a:xfrm>
              <a:off x="9614202" y="4752386"/>
              <a:ext cx="1453372" cy="1453372"/>
            </a:xfrm>
            <a:prstGeom prst="ellipse">
              <a:avLst/>
            </a:prstGeom>
            <a:solidFill>
              <a:srgbClr val="9DC0BC">
                <a:alpha val="5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8AA9FB3E-47C2-40AE-A7B2-639E23BBE223}"/>
              </a:ext>
            </a:extLst>
          </p:cNvPr>
          <p:cNvGrpSpPr/>
          <p:nvPr/>
        </p:nvGrpSpPr>
        <p:grpSpPr>
          <a:xfrm>
            <a:off x="552135" y="2045703"/>
            <a:ext cx="3240416" cy="550238"/>
            <a:chOff x="6345964" y="2403284"/>
            <a:chExt cx="4673742" cy="1320800"/>
          </a:xfrm>
        </p:grpSpPr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92DB4A04-DB8A-4CA4-BE3D-2A9269D5B24C}"/>
                </a:ext>
              </a:extLst>
            </p:cNvPr>
            <p:cNvSpPr/>
            <p:nvPr/>
          </p:nvSpPr>
          <p:spPr>
            <a:xfrm>
              <a:off x="6345964" y="2403284"/>
              <a:ext cx="4673742" cy="1320800"/>
            </a:xfrm>
            <a:prstGeom prst="rect">
              <a:avLst/>
            </a:prstGeom>
            <a:solidFill>
              <a:srgbClr val="2777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E27FE014-B42A-4C9B-807D-5DFB2B22D966}"/>
                </a:ext>
              </a:extLst>
            </p:cNvPr>
            <p:cNvSpPr txBox="1"/>
            <p:nvPr/>
          </p:nvSpPr>
          <p:spPr>
            <a:xfrm>
              <a:off x="6683828" y="2651453"/>
              <a:ext cx="3983842" cy="9604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dirty="0">
                  <a:solidFill>
                    <a:schemeClr val="bg1"/>
                  </a:solidFill>
                  <a:cs typeface="+mn-ea"/>
                  <a:sym typeface="+mn-lt"/>
                </a:rPr>
                <a:t>点击右上角确认内容</a:t>
              </a:r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D561BECB-856E-438A-8A37-67FBE9EAD158}"/>
              </a:ext>
            </a:extLst>
          </p:cNvPr>
          <p:cNvGrpSpPr/>
          <p:nvPr/>
        </p:nvGrpSpPr>
        <p:grpSpPr>
          <a:xfrm>
            <a:off x="552135" y="1009910"/>
            <a:ext cx="7070208" cy="495880"/>
            <a:chOff x="1124857" y="5227106"/>
            <a:chExt cx="9190808" cy="1192906"/>
          </a:xfrm>
        </p:grpSpPr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60C474E0-EF12-4307-93C5-379D26C90DF7}"/>
                </a:ext>
              </a:extLst>
            </p:cNvPr>
            <p:cNvGrpSpPr/>
            <p:nvPr/>
          </p:nvGrpSpPr>
          <p:grpSpPr>
            <a:xfrm>
              <a:off x="1124857" y="5273383"/>
              <a:ext cx="3085941" cy="1146629"/>
              <a:chOff x="1124857" y="5273383"/>
              <a:chExt cx="3085941" cy="1146629"/>
            </a:xfrm>
          </p:grpSpPr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75EF0874-9988-4174-9686-46836F0AE328}"/>
                  </a:ext>
                </a:extLst>
              </p:cNvPr>
              <p:cNvSpPr/>
              <p:nvPr/>
            </p:nvSpPr>
            <p:spPr>
              <a:xfrm>
                <a:off x="1124858" y="5273383"/>
                <a:ext cx="3085940" cy="114662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63500" sx="101000" sy="101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D648B9FA-2299-4B1C-B60C-61AE53F070F8}"/>
                  </a:ext>
                </a:extLst>
              </p:cNvPr>
              <p:cNvSpPr/>
              <p:nvPr/>
            </p:nvSpPr>
            <p:spPr>
              <a:xfrm>
                <a:off x="1124857" y="5273383"/>
                <a:ext cx="478972" cy="1146629"/>
              </a:xfrm>
              <a:prstGeom prst="rect">
                <a:avLst/>
              </a:prstGeom>
              <a:solidFill>
                <a:srgbClr val="27776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</p:grp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8BCB4AB4-03B2-43C4-94FF-B24A746AEBBC}"/>
                </a:ext>
              </a:extLst>
            </p:cNvPr>
            <p:cNvSpPr txBox="1"/>
            <p:nvPr/>
          </p:nvSpPr>
          <p:spPr>
            <a:xfrm>
              <a:off x="1826633" y="5227106"/>
              <a:ext cx="8489032" cy="9079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b="1" spc="3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新增笔记 </a:t>
              </a:r>
            </a:p>
          </p:txBody>
        </p:sp>
      </p:grpSp>
      <p:sp>
        <p:nvSpPr>
          <p:cNvPr id="30" name="文本框 29">
            <a:extLst>
              <a:ext uri="{FF2B5EF4-FFF2-40B4-BE49-F238E27FC236}">
                <a16:creationId xmlns:a16="http://schemas.microsoft.com/office/drawing/2014/main" id="{ADE692AA-9E42-4A1D-9358-767444F38354}"/>
              </a:ext>
            </a:extLst>
          </p:cNvPr>
          <p:cNvSpPr txBox="1"/>
          <p:nvPr/>
        </p:nvSpPr>
        <p:spPr>
          <a:xfrm>
            <a:off x="1224640" y="335911"/>
            <a:ext cx="32131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spc="4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功能展示</a:t>
            </a:r>
          </a:p>
        </p:txBody>
      </p: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A9A0D01C-DF26-45AA-A4B8-6FE66BC50827}"/>
              </a:ext>
            </a:extLst>
          </p:cNvPr>
          <p:cNvGrpSpPr/>
          <p:nvPr/>
        </p:nvGrpSpPr>
        <p:grpSpPr>
          <a:xfrm>
            <a:off x="420106" y="300845"/>
            <a:ext cx="760161" cy="654908"/>
            <a:chOff x="401056" y="200808"/>
            <a:chExt cx="760161" cy="654908"/>
          </a:xfrm>
        </p:grpSpPr>
        <p:sp>
          <p:nvSpPr>
            <p:cNvPr id="32" name="椭圆 31">
              <a:extLst>
                <a:ext uri="{FF2B5EF4-FFF2-40B4-BE49-F238E27FC236}">
                  <a16:creationId xmlns:a16="http://schemas.microsoft.com/office/drawing/2014/main" id="{15F42DE8-556F-4EC8-AF80-078BFB8A8C68}"/>
                </a:ext>
              </a:extLst>
            </p:cNvPr>
            <p:cNvSpPr/>
            <p:nvPr/>
          </p:nvSpPr>
          <p:spPr>
            <a:xfrm>
              <a:off x="506309" y="200808"/>
              <a:ext cx="654908" cy="654908"/>
            </a:xfrm>
            <a:prstGeom prst="ellipse">
              <a:avLst/>
            </a:prstGeom>
            <a:solidFill>
              <a:srgbClr val="E9F5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3" name="椭圆 32">
              <a:extLst>
                <a:ext uri="{FF2B5EF4-FFF2-40B4-BE49-F238E27FC236}">
                  <a16:creationId xmlns:a16="http://schemas.microsoft.com/office/drawing/2014/main" id="{3A4ED020-1318-4105-8BA2-C741CF8CB9F4}"/>
                </a:ext>
              </a:extLst>
            </p:cNvPr>
            <p:cNvSpPr/>
            <p:nvPr/>
          </p:nvSpPr>
          <p:spPr>
            <a:xfrm>
              <a:off x="401056" y="200808"/>
              <a:ext cx="432707" cy="432707"/>
            </a:xfrm>
            <a:prstGeom prst="ellipse">
              <a:avLst/>
            </a:prstGeom>
            <a:solidFill>
              <a:srgbClr val="9DD5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893E4D32-19B1-A7E7-4F17-2FFE10CD90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9546" y="786801"/>
            <a:ext cx="2696730" cy="5718127"/>
          </a:xfrm>
          <a:prstGeom prst="rect">
            <a:avLst/>
          </a:prstGeom>
        </p:spPr>
      </p:pic>
      <p:grpSp>
        <p:nvGrpSpPr>
          <p:cNvPr id="21" name="组合 20">
            <a:extLst>
              <a:ext uri="{FF2B5EF4-FFF2-40B4-BE49-F238E27FC236}">
                <a16:creationId xmlns:a16="http://schemas.microsoft.com/office/drawing/2014/main" id="{4A7F6532-7F97-BDF6-BB2A-3D43061066E8}"/>
              </a:ext>
            </a:extLst>
          </p:cNvPr>
          <p:cNvGrpSpPr/>
          <p:nvPr/>
        </p:nvGrpSpPr>
        <p:grpSpPr>
          <a:xfrm>
            <a:off x="7635139" y="1267468"/>
            <a:ext cx="3240416" cy="550238"/>
            <a:chOff x="6345964" y="2403284"/>
            <a:chExt cx="4673742" cy="1320800"/>
          </a:xfrm>
        </p:grpSpPr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D1919D4B-6EA5-552C-6933-87AC73AAACB3}"/>
                </a:ext>
              </a:extLst>
            </p:cNvPr>
            <p:cNvSpPr/>
            <p:nvPr/>
          </p:nvSpPr>
          <p:spPr>
            <a:xfrm>
              <a:off x="6345964" y="2403284"/>
              <a:ext cx="4673742" cy="1320800"/>
            </a:xfrm>
            <a:prstGeom prst="rect">
              <a:avLst/>
            </a:prstGeom>
            <a:solidFill>
              <a:srgbClr val="2777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F54387D7-F967-682A-88E2-0C492B7F30E7}"/>
                </a:ext>
              </a:extLst>
            </p:cNvPr>
            <p:cNvSpPr txBox="1"/>
            <p:nvPr/>
          </p:nvSpPr>
          <p:spPr>
            <a:xfrm>
              <a:off x="6683828" y="2651453"/>
              <a:ext cx="3983842" cy="9604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dirty="0">
                  <a:solidFill>
                    <a:schemeClr val="bg1"/>
                  </a:solidFill>
                  <a:cs typeface="+mn-ea"/>
                  <a:sym typeface="+mn-lt"/>
                </a:rPr>
                <a:t>按钮切换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030620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4054">
        <p:random/>
      </p:transition>
    </mc:Choice>
    <mc:Fallback xmlns="">
      <p:transition spd="slow" advTm="4054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组合 37">
            <a:extLst>
              <a:ext uri="{FF2B5EF4-FFF2-40B4-BE49-F238E27FC236}">
                <a16:creationId xmlns:a16="http://schemas.microsoft.com/office/drawing/2014/main" id="{DE4BC9F4-46F5-4C85-A4F8-5B4F9FD7D3FE}"/>
              </a:ext>
            </a:extLst>
          </p:cNvPr>
          <p:cNvGrpSpPr/>
          <p:nvPr/>
        </p:nvGrpSpPr>
        <p:grpSpPr>
          <a:xfrm>
            <a:off x="9614202" y="4088595"/>
            <a:ext cx="3295250" cy="3942035"/>
            <a:chOff x="9614202" y="4088595"/>
            <a:chExt cx="3295250" cy="3942035"/>
          </a:xfrm>
        </p:grpSpPr>
        <p:sp>
          <p:nvSpPr>
            <p:cNvPr id="39" name="椭圆 38">
              <a:extLst>
                <a:ext uri="{FF2B5EF4-FFF2-40B4-BE49-F238E27FC236}">
                  <a16:creationId xmlns:a16="http://schemas.microsoft.com/office/drawing/2014/main" id="{0A294ABE-32B4-4ED7-9560-1328A3BA28C5}"/>
                </a:ext>
              </a:extLst>
            </p:cNvPr>
            <p:cNvSpPr/>
            <p:nvPr/>
          </p:nvSpPr>
          <p:spPr>
            <a:xfrm>
              <a:off x="9930394" y="5051572"/>
              <a:ext cx="2979058" cy="2979058"/>
            </a:xfrm>
            <a:prstGeom prst="ellipse">
              <a:avLst/>
            </a:prstGeom>
            <a:solidFill>
              <a:srgbClr val="E9F5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0" name="椭圆 39">
              <a:extLst>
                <a:ext uri="{FF2B5EF4-FFF2-40B4-BE49-F238E27FC236}">
                  <a16:creationId xmlns:a16="http://schemas.microsoft.com/office/drawing/2014/main" id="{C7B0B751-F1DC-43D3-8C35-9A6A3C98317C}"/>
                </a:ext>
              </a:extLst>
            </p:cNvPr>
            <p:cNvSpPr/>
            <p:nvPr/>
          </p:nvSpPr>
          <p:spPr>
            <a:xfrm>
              <a:off x="11291123" y="4088595"/>
              <a:ext cx="550370" cy="550370"/>
            </a:xfrm>
            <a:prstGeom prst="ellipse">
              <a:avLst/>
            </a:prstGeom>
            <a:solidFill>
              <a:srgbClr val="9DC0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1" name="椭圆 40">
              <a:extLst>
                <a:ext uri="{FF2B5EF4-FFF2-40B4-BE49-F238E27FC236}">
                  <a16:creationId xmlns:a16="http://schemas.microsoft.com/office/drawing/2014/main" id="{2C37ECB2-9ADC-495A-8195-5789C81A7C0A}"/>
                </a:ext>
              </a:extLst>
            </p:cNvPr>
            <p:cNvSpPr/>
            <p:nvPr/>
          </p:nvSpPr>
          <p:spPr>
            <a:xfrm>
              <a:off x="9614202" y="4752386"/>
              <a:ext cx="1453372" cy="1453372"/>
            </a:xfrm>
            <a:prstGeom prst="ellipse">
              <a:avLst/>
            </a:prstGeom>
            <a:solidFill>
              <a:srgbClr val="9DC0BC">
                <a:alpha val="5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8AA9FB3E-47C2-40AE-A7B2-639E23BBE223}"/>
              </a:ext>
            </a:extLst>
          </p:cNvPr>
          <p:cNvGrpSpPr/>
          <p:nvPr/>
        </p:nvGrpSpPr>
        <p:grpSpPr>
          <a:xfrm>
            <a:off x="552134" y="1983559"/>
            <a:ext cx="3416183" cy="1212402"/>
            <a:chOff x="6345964" y="2403284"/>
            <a:chExt cx="4673742" cy="1320800"/>
          </a:xfrm>
        </p:grpSpPr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92DB4A04-DB8A-4CA4-BE3D-2A9269D5B24C}"/>
                </a:ext>
              </a:extLst>
            </p:cNvPr>
            <p:cNvSpPr/>
            <p:nvPr/>
          </p:nvSpPr>
          <p:spPr>
            <a:xfrm>
              <a:off x="6345964" y="2403284"/>
              <a:ext cx="4673742" cy="1320800"/>
            </a:xfrm>
            <a:prstGeom prst="rect">
              <a:avLst/>
            </a:prstGeom>
            <a:solidFill>
              <a:srgbClr val="2777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E27FE014-B42A-4C9B-807D-5DFB2B22D966}"/>
                </a:ext>
              </a:extLst>
            </p:cNvPr>
            <p:cNvSpPr txBox="1"/>
            <p:nvPr/>
          </p:nvSpPr>
          <p:spPr>
            <a:xfrm>
              <a:off x="6683828" y="2651453"/>
              <a:ext cx="3983842" cy="7711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dirty="0">
                  <a:solidFill>
                    <a:schemeClr val="bg1"/>
                  </a:solidFill>
                  <a:cs typeface="+mn-ea"/>
                  <a:sym typeface="+mn-lt"/>
                </a:rPr>
                <a:t>点击左上角返回主界面</a:t>
              </a:r>
              <a:endParaRPr lang="en-US" altLang="zh-CN" sz="2000" dirty="0">
                <a:solidFill>
                  <a:schemeClr val="bg1"/>
                </a:solidFill>
                <a:cs typeface="+mn-ea"/>
                <a:sym typeface="+mn-lt"/>
              </a:endParaRPr>
            </a:p>
            <a:p>
              <a:pPr algn="ctr"/>
              <a:r>
                <a:rPr lang="zh-CN" altLang="en-US" sz="2000" dirty="0">
                  <a:solidFill>
                    <a:schemeClr val="bg1"/>
                  </a:solidFill>
                  <a:cs typeface="+mn-ea"/>
                  <a:sym typeface="+mn-lt"/>
                </a:rPr>
                <a:t>可发现已添加笔记</a:t>
              </a:r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D561BECB-856E-438A-8A37-67FBE9EAD158}"/>
              </a:ext>
            </a:extLst>
          </p:cNvPr>
          <p:cNvGrpSpPr/>
          <p:nvPr/>
        </p:nvGrpSpPr>
        <p:grpSpPr>
          <a:xfrm>
            <a:off x="552135" y="1009910"/>
            <a:ext cx="7070208" cy="495880"/>
            <a:chOff x="1124857" y="5227106"/>
            <a:chExt cx="9190808" cy="1192906"/>
          </a:xfrm>
        </p:grpSpPr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60C474E0-EF12-4307-93C5-379D26C90DF7}"/>
                </a:ext>
              </a:extLst>
            </p:cNvPr>
            <p:cNvGrpSpPr/>
            <p:nvPr/>
          </p:nvGrpSpPr>
          <p:grpSpPr>
            <a:xfrm>
              <a:off x="1124857" y="5273383"/>
              <a:ext cx="3085941" cy="1146629"/>
              <a:chOff x="1124857" y="5273383"/>
              <a:chExt cx="3085941" cy="1146629"/>
            </a:xfrm>
          </p:grpSpPr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75EF0874-9988-4174-9686-46836F0AE328}"/>
                  </a:ext>
                </a:extLst>
              </p:cNvPr>
              <p:cNvSpPr/>
              <p:nvPr/>
            </p:nvSpPr>
            <p:spPr>
              <a:xfrm>
                <a:off x="1124858" y="5273383"/>
                <a:ext cx="3085940" cy="114662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63500" sx="101000" sy="101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D648B9FA-2299-4B1C-B60C-61AE53F070F8}"/>
                  </a:ext>
                </a:extLst>
              </p:cNvPr>
              <p:cNvSpPr/>
              <p:nvPr/>
            </p:nvSpPr>
            <p:spPr>
              <a:xfrm>
                <a:off x="1124857" y="5273383"/>
                <a:ext cx="478972" cy="1146629"/>
              </a:xfrm>
              <a:prstGeom prst="rect">
                <a:avLst/>
              </a:prstGeom>
              <a:solidFill>
                <a:srgbClr val="27776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</p:grp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8BCB4AB4-03B2-43C4-94FF-B24A746AEBBC}"/>
                </a:ext>
              </a:extLst>
            </p:cNvPr>
            <p:cNvSpPr txBox="1"/>
            <p:nvPr/>
          </p:nvSpPr>
          <p:spPr>
            <a:xfrm>
              <a:off x="1826633" y="5227106"/>
              <a:ext cx="8489032" cy="9079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b="1" spc="3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新增笔记 </a:t>
              </a:r>
            </a:p>
          </p:txBody>
        </p:sp>
      </p:grpSp>
      <p:sp>
        <p:nvSpPr>
          <p:cNvPr id="30" name="文本框 29">
            <a:extLst>
              <a:ext uri="{FF2B5EF4-FFF2-40B4-BE49-F238E27FC236}">
                <a16:creationId xmlns:a16="http://schemas.microsoft.com/office/drawing/2014/main" id="{ADE692AA-9E42-4A1D-9358-767444F38354}"/>
              </a:ext>
            </a:extLst>
          </p:cNvPr>
          <p:cNvSpPr txBox="1"/>
          <p:nvPr/>
        </p:nvSpPr>
        <p:spPr>
          <a:xfrm>
            <a:off x="1224640" y="335911"/>
            <a:ext cx="32131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spc="4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功能展示</a:t>
            </a:r>
          </a:p>
        </p:txBody>
      </p: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A9A0D01C-DF26-45AA-A4B8-6FE66BC50827}"/>
              </a:ext>
            </a:extLst>
          </p:cNvPr>
          <p:cNvGrpSpPr/>
          <p:nvPr/>
        </p:nvGrpSpPr>
        <p:grpSpPr>
          <a:xfrm>
            <a:off x="420106" y="300845"/>
            <a:ext cx="760161" cy="654908"/>
            <a:chOff x="401056" y="200808"/>
            <a:chExt cx="760161" cy="654908"/>
          </a:xfrm>
        </p:grpSpPr>
        <p:sp>
          <p:nvSpPr>
            <p:cNvPr id="32" name="椭圆 31">
              <a:extLst>
                <a:ext uri="{FF2B5EF4-FFF2-40B4-BE49-F238E27FC236}">
                  <a16:creationId xmlns:a16="http://schemas.microsoft.com/office/drawing/2014/main" id="{15F42DE8-556F-4EC8-AF80-078BFB8A8C68}"/>
                </a:ext>
              </a:extLst>
            </p:cNvPr>
            <p:cNvSpPr/>
            <p:nvPr/>
          </p:nvSpPr>
          <p:spPr>
            <a:xfrm>
              <a:off x="506309" y="200808"/>
              <a:ext cx="654908" cy="654908"/>
            </a:xfrm>
            <a:prstGeom prst="ellipse">
              <a:avLst/>
            </a:prstGeom>
            <a:solidFill>
              <a:srgbClr val="E9F5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3" name="椭圆 32">
              <a:extLst>
                <a:ext uri="{FF2B5EF4-FFF2-40B4-BE49-F238E27FC236}">
                  <a16:creationId xmlns:a16="http://schemas.microsoft.com/office/drawing/2014/main" id="{3A4ED020-1318-4105-8BA2-C741CF8CB9F4}"/>
                </a:ext>
              </a:extLst>
            </p:cNvPr>
            <p:cNvSpPr/>
            <p:nvPr/>
          </p:nvSpPr>
          <p:spPr>
            <a:xfrm>
              <a:off x="401056" y="200808"/>
              <a:ext cx="432707" cy="432707"/>
            </a:xfrm>
            <a:prstGeom prst="ellipse">
              <a:avLst/>
            </a:prstGeom>
            <a:solidFill>
              <a:srgbClr val="9DD5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pic>
        <p:nvPicPr>
          <p:cNvPr id="7" name="图片 6">
            <a:extLst>
              <a:ext uri="{FF2B5EF4-FFF2-40B4-BE49-F238E27FC236}">
                <a16:creationId xmlns:a16="http://schemas.microsoft.com/office/drawing/2014/main" id="{BB6CACC8-F1E5-1361-C513-F825650405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3932" y="733552"/>
            <a:ext cx="2659181" cy="570394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96390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4054">
        <p:random/>
      </p:transition>
    </mc:Choice>
    <mc:Fallback xmlns="">
      <p:transition spd="slow" advTm="4054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>
            <a:extLst>
              <a:ext uri="{FF2B5EF4-FFF2-40B4-BE49-F238E27FC236}">
                <a16:creationId xmlns:a16="http://schemas.microsoft.com/office/drawing/2014/main" id="{D43D85A7-BCE7-4B22-A9D5-ADE9BB3ABFDC}"/>
              </a:ext>
            </a:extLst>
          </p:cNvPr>
          <p:cNvSpPr/>
          <p:nvPr/>
        </p:nvSpPr>
        <p:spPr>
          <a:xfrm>
            <a:off x="496108" y="-2181679"/>
            <a:ext cx="4363358" cy="4363358"/>
          </a:xfrm>
          <a:prstGeom prst="ellipse">
            <a:avLst/>
          </a:prstGeom>
          <a:solidFill>
            <a:srgbClr val="E9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2EE9EF48-AA80-49D0-BF1E-444EB3D90444}"/>
              </a:ext>
            </a:extLst>
          </p:cNvPr>
          <p:cNvSpPr/>
          <p:nvPr/>
        </p:nvSpPr>
        <p:spPr>
          <a:xfrm>
            <a:off x="299455" y="356507"/>
            <a:ext cx="1326144" cy="1326144"/>
          </a:xfrm>
          <a:prstGeom prst="ellipse">
            <a:avLst/>
          </a:prstGeom>
          <a:solidFill>
            <a:srgbClr val="9DD5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0491DCA2-4202-4840-90B9-E33400AB7B63}"/>
              </a:ext>
            </a:extLst>
          </p:cNvPr>
          <p:cNvGrpSpPr/>
          <p:nvPr/>
        </p:nvGrpSpPr>
        <p:grpSpPr>
          <a:xfrm>
            <a:off x="2112402" y="975030"/>
            <a:ext cx="3315942" cy="877799"/>
            <a:chOff x="2112402" y="975030"/>
            <a:chExt cx="3315942" cy="877799"/>
          </a:xfrm>
        </p:grpSpPr>
        <p:sp>
          <p:nvSpPr>
            <p:cNvPr id="5" name="矩形: 圆角 4">
              <a:extLst>
                <a:ext uri="{FF2B5EF4-FFF2-40B4-BE49-F238E27FC236}">
                  <a16:creationId xmlns:a16="http://schemas.microsoft.com/office/drawing/2014/main" id="{A8354A7C-4CDD-471F-A5E4-A424925F7D10}"/>
                </a:ext>
              </a:extLst>
            </p:cNvPr>
            <p:cNvSpPr/>
            <p:nvPr/>
          </p:nvSpPr>
          <p:spPr>
            <a:xfrm>
              <a:off x="2112402" y="975030"/>
              <a:ext cx="3315942" cy="877799"/>
            </a:xfrm>
            <a:prstGeom prst="roundRect">
              <a:avLst>
                <a:gd name="adj" fmla="val 50000"/>
              </a:avLst>
            </a:prstGeom>
            <a:solidFill>
              <a:srgbClr val="2777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0F385C46-D17D-4466-ABB9-7A49FD7D7186}"/>
                </a:ext>
              </a:extLst>
            </p:cNvPr>
            <p:cNvSpPr txBox="1"/>
            <p:nvPr/>
          </p:nvSpPr>
          <p:spPr>
            <a:xfrm>
              <a:off x="2417716" y="1059986"/>
              <a:ext cx="123226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+mn-ea"/>
                  <a:sym typeface="+mn-lt"/>
                </a:rPr>
                <a:t>目录</a:t>
              </a:r>
            </a:p>
          </p:txBody>
        </p:sp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288BDF7D-D9B0-4FCC-BD54-F227A2CAC6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49980" y="1190914"/>
              <a:ext cx="123825" cy="491737"/>
            </a:xfrm>
            <a:prstGeom prst="line">
              <a:avLst/>
            </a:prstGeom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4144BBCC-2887-4DF3-85AB-0310D7E80D50}"/>
                </a:ext>
              </a:extLst>
            </p:cNvPr>
            <p:cNvSpPr txBox="1"/>
            <p:nvPr/>
          </p:nvSpPr>
          <p:spPr>
            <a:xfrm>
              <a:off x="3800121" y="1280269"/>
              <a:ext cx="1628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+mn-ea"/>
                  <a:sym typeface="+mn-lt"/>
                </a:rPr>
                <a:t>CONTENTES</a:t>
              </a:r>
              <a:endParaRPr lang="zh-CN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endParaRP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33EC9920-C1F3-4DB9-89B6-80A62CA18F83}"/>
              </a:ext>
            </a:extLst>
          </p:cNvPr>
          <p:cNvGrpSpPr/>
          <p:nvPr/>
        </p:nvGrpSpPr>
        <p:grpSpPr>
          <a:xfrm>
            <a:off x="1190134" y="2989597"/>
            <a:ext cx="952500" cy="584775"/>
            <a:chOff x="6762561" y="1160797"/>
            <a:chExt cx="952500" cy="584775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8DE10C83-C5CF-4CD2-AE51-C0764069911D}"/>
                </a:ext>
              </a:extLst>
            </p:cNvPr>
            <p:cNvSpPr/>
            <p:nvPr/>
          </p:nvSpPr>
          <p:spPr>
            <a:xfrm>
              <a:off x="6762561" y="1197279"/>
              <a:ext cx="952500" cy="482600"/>
            </a:xfrm>
            <a:prstGeom prst="rect">
              <a:avLst/>
            </a:prstGeom>
            <a:noFill/>
            <a:ln w="22225">
              <a:solidFill>
                <a:srgbClr val="27776D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27776D"/>
                </a:solidFill>
                <a:cs typeface="+mn-ea"/>
                <a:sym typeface="+mn-lt"/>
              </a:endParaRP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53831E7E-C4CE-447C-8421-3CAE73E42AA2}"/>
                </a:ext>
              </a:extLst>
            </p:cNvPr>
            <p:cNvSpPr txBox="1"/>
            <p:nvPr/>
          </p:nvSpPr>
          <p:spPr>
            <a:xfrm>
              <a:off x="6787961" y="1160797"/>
              <a:ext cx="9017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dirty="0">
                  <a:solidFill>
                    <a:srgbClr val="27776D"/>
                  </a:solidFill>
                  <a:cs typeface="+mn-ea"/>
                  <a:sym typeface="+mn-lt"/>
                </a:rPr>
                <a:t>01</a:t>
              </a:r>
              <a:endParaRPr lang="zh-CN" altLang="en-US" sz="3200" dirty="0">
                <a:solidFill>
                  <a:srgbClr val="27776D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CC25BB11-BB72-47C6-9962-3BCCE357A3C6}"/>
              </a:ext>
            </a:extLst>
          </p:cNvPr>
          <p:cNvGrpSpPr/>
          <p:nvPr/>
        </p:nvGrpSpPr>
        <p:grpSpPr>
          <a:xfrm>
            <a:off x="2417716" y="2866768"/>
            <a:ext cx="3458906" cy="801221"/>
            <a:chOff x="7932994" y="1089445"/>
            <a:chExt cx="3458906" cy="801221"/>
          </a:xfrm>
        </p:grpSpPr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30D9C852-1E9E-499A-95DB-C95E3AA46323}"/>
                </a:ext>
              </a:extLst>
            </p:cNvPr>
            <p:cNvSpPr txBox="1"/>
            <p:nvPr/>
          </p:nvSpPr>
          <p:spPr>
            <a:xfrm>
              <a:off x="7932994" y="1089445"/>
              <a:ext cx="345890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600" spc="400" dirty="0">
                  <a:solidFill>
                    <a:srgbClr val="27776D"/>
                  </a:solidFill>
                  <a:effectLst>
                    <a:outerShdw blurRad="76200" dist="38100" dir="5400000" algn="t" rotWithShape="0">
                      <a:prstClr val="black">
                        <a:alpha val="22000"/>
                      </a:prstClr>
                    </a:outerShdw>
                  </a:effectLst>
                  <a:cs typeface="+mn-ea"/>
                  <a:sym typeface="+mn-lt"/>
                </a:rPr>
                <a:t>背景与意义</a:t>
              </a: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8B723641-9C10-4B64-B5D5-88A7C13CC93D}"/>
                </a:ext>
              </a:extLst>
            </p:cNvPr>
            <p:cNvSpPr txBox="1"/>
            <p:nvPr/>
          </p:nvSpPr>
          <p:spPr>
            <a:xfrm>
              <a:off x="8043197" y="1629056"/>
              <a:ext cx="322011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1050" dirty="0">
                  <a:solidFill>
                    <a:srgbClr val="27776D"/>
                  </a:solidFill>
                  <a:cs typeface="+mn-ea"/>
                  <a:sym typeface="+mn-lt"/>
                </a:rPr>
                <a:t>TARGET CHIEVEMENT</a:t>
              </a:r>
              <a:endParaRPr lang="zh-CN" altLang="en-US" sz="1050" dirty="0">
                <a:solidFill>
                  <a:srgbClr val="27776D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EF065AAC-69FD-4523-B026-54DC0D437C11}"/>
              </a:ext>
            </a:extLst>
          </p:cNvPr>
          <p:cNvGrpSpPr/>
          <p:nvPr/>
        </p:nvGrpSpPr>
        <p:grpSpPr>
          <a:xfrm>
            <a:off x="6315380" y="2978340"/>
            <a:ext cx="952500" cy="584775"/>
            <a:chOff x="6762561" y="2351806"/>
            <a:chExt cx="952500" cy="584775"/>
          </a:xfrm>
        </p:grpSpPr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E6854D0A-18BA-47DE-AC99-FD8478815AE0}"/>
                </a:ext>
              </a:extLst>
            </p:cNvPr>
            <p:cNvSpPr/>
            <p:nvPr/>
          </p:nvSpPr>
          <p:spPr>
            <a:xfrm>
              <a:off x="6762561" y="2399546"/>
              <a:ext cx="952500" cy="482600"/>
            </a:xfrm>
            <a:prstGeom prst="rect">
              <a:avLst/>
            </a:prstGeom>
            <a:noFill/>
            <a:ln w="22225">
              <a:solidFill>
                <a:srgbClr val="27776D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7776D"/>
                </a:solidFill>
                <a:cs typeface="+mn-ea"/>
                <a:sym typeface="+mn-lt"/>
              </a:endParaRPr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B2D5259F-D7FE-4109-88C4-5D42FFB17A6E}"/>
                </a:ext>
              </a:extLst>
            </p:cNvPr>
            <p:cNvSpPr txBox="1"/>
            <p:nvPr/>
          </p:nvSpPr>
          <p:spPr>
            <a:xfrm>
              <a:off x="6785507" y="2351806"/>
              <a:ext cx="9017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dirty="0">
                  <a:solidFill>
                    <a:srgbClr val="27776D"/>
                  </a:solidFill>
                  <a:cs typeface="+mn-ea"/>
                  <a:sym typeface="+mn-lt"/>
                </a:rPr>
                <a:t>02</a:t>
              </a:r>
              <a:endParaRPr lang="zh-CN" altLang="en-US" sz="3200" dirty="0">
                <a:solidFill>
                  <a:srgbClr val="27776D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861B1A39-F41E-4C91-B66E-11F70C1FCFB1}"/>
              </a:ext>
            </a:extLst>
          </p:cNvPr>
          <p:cNvGrpSpPr/>
          <p:nvPr/>
        </p:nvGrpSpPr>
        <p:grpSpPr>
          <a:xfrm>
            <a:off x="7542962" y="2866769"/>
            <a:ext cx="3969334" cy="801220"/>
            <a:chOff x="7932994" y="1089446"/>
            <a:chExt cx="3969334" cy="801220"/>
          </a:xfrm>
        </p:grpSpPr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3CD92407-093D-4360-8367-57E018CAF7C7}"/>
                </a:ext>
              </a:extLst>
            </p:cNvPr>
            <p:cNvSpPr txBox="1"/>
            <p:nvPr/>
          </p:nvSpPr>
          <p:spPr>
            <a:xfrm>
              <a:off x="7932994" y="1089446"/>
              <a:ext cx="396933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600" spc="400" dirty="0">
                  <a:solidFill>
                    <a:srgbClr val="27776D"/>
                  </a:solidFill>
                  <a:effectLst>
                    <a:outerShdw blurRad="76200" dist="38100" dir="5400000" algn="t" rotWithShape="0">
                      <a:prstClr val="black">
                        <a:alpha val="22000"/>
                      </a:prstClr>
                    </a:outerShdw>
                  </a:effectLst>
                  <a:cs typeface="+mn-ea"/>
                  <a:sym typeface="+mn-lt"/>
                </a:rPr>
                <a:t>应用设计与实现</a:t>
              </a:r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9441034D-2D98-48B8-AC44-613B4AFE829A}"/>
                </a:ext>
              </a:extLst>
            </p:cNvPr>
            <p:cNvSpPr txBox="1"/>
            <p:nvPr/>
          </p:nvSpPr>
          <p:spPr>
            <a:xfrm>
              <a:off x="8043197" y="1629056"/>
              <a:ext cx="322011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1050" dirty="0">
                  <a:solidFill>
                    <a:srgbClr val="27776D"/>
                  </a:solidFill>
                  <a:cs typeface="+mn-ea"/>
                  <a:sym typeface="+mn-lt"/>
                </a:rPr>
                <a:t>PROJECT IMPLEMENTATION STATUS</a:t>
              </a:r>
              <a:endParaRPr lang="zh-CN" altLang="en-US" sz="1050" dirty="0">
                <a:solidFill>
                  <a:srgbClr val="27776D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268CACA0-E0D4-4D60-A61A-D597A24E8D8A}"/>
              </a:ext>
            </a:extLst>
          </p:cNvPr>
          <p:cNvGrpSpPr/>
          <p:nvPr/>
        </p:nvGrpSpPr>
        <p:grpSpPr>
          <a:xfrm>
            <a:off x="1190134" y="4461304"/>
            <a:ext cx="952500" cy="584775"/>
            <a:chOff x="6762561" y="3550725"/>
            <a:chExt cx="952500" cy="584775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DE814D9-715C-419F-864F-EB4CC861513C}"/>
                </a:ext>
              </a:extLst>
            </p:cNvPr>
            <p:cNvSpPr/>
            <p:nvPr/>
          </p:nvSpPr>
          <p:spPr>
            <a:xfrm>
              <a:off x="6762561" y="3601813"/>
              <a:ext cx="952500" cy="482600"/>
            </a:xfrm>
            <a:prstGeom prst="rect">
              <a:avLst/>
            </a:prstGeom>
            <a:noFill/>
            <a:ln w="22225">
              <a:solidFill>
                <a:srgbClr val="27776D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7776D"/>
                </a:solidFill>
                <a:cs typeface="+mn-ea"/>
                <a:sym typeface="+mn-lt"/>
              </a:endParaRPr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BDC85226-A257-407B-88BC-EDDF9C821300}"/>
                </a:ext>
              </a:extLst>
            </p:cNvPr>
            <p:cNvSpPr txBox="1"/>
            <p:nvPr/>
          </p:nvSpPr>
          <p:spPr>
            <a:xfrm>
              <a:off x="6785507" y="3550725"/>
              <a:ext cx="9017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dirty="0">
                  <a:solidFill>
                    <a:srgbClr val="27776D"/>
                  </a:solidFill>
                  <a:cs typeface="+mn-ea"/>
                  <a:sym typeface="+mn-lt"/>
                </a:rPr>
                <a:t>03</a:t>
              </a:r>
              <a:endParaRPr lang="zh-CN" altLang="en-US" sz="3200" dirty="0">
                <a:solidFill>
                  <a:srgbClr val="27776D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72FBFA5D-48D7-43F7-9C92-B53073F91A17}"/>
              </a:ext>
            </a:extLst>
          </p:cNvPr>
          <p:cNvGrpSpPr/>
          <p:nvPr/>
        </p:nvGrpSpPr>
        <p:grpSpPr>
          <a:xfrm>
            <a:off x="2417716" y="4353079"/>
            <a:ext cx="3458906" cy="801221"/>
            <a:chOff x="7932994" y="1089445"/>
            <a:chExt cx="3458906" cy="801221"/>
          </a:xfrm>
        </p:grpSpPr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15137F4A-3A91-47CA-BA53-91C456B9EBCB}"/>
                </a:ext>
              </a:extLst>
            </p:cNvPr>
            <p:cNvSpPr txBox="1"/>
            <p:nvPr/>
          </p:nvSpPr>
          <p:spPr>
            <a:xfrm>
              <a:off x="7932994" y="1089445"/>
              <a:ext cx="345890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600" spc="400" dirty="0">
                  <a:solidFill>
                    <a:srgbClr val="27776D"/>
                  </a:solidFill>
                  <a:effectLst>
                    <a:outerShdw blurRad="76200" dist="38100" dir="5400000" algn="t" rotWithShape="0">
                      <a:prstClr val="black">
                        <a:alpha val="22000"/>
                      </a:prstClr>
                    </a:outerShdw>
                  </a:effectLst>
                  <a:cs typeface="+mn-ea"/>
                  <a:sym typeface="+mn-lt"/>
                </a:rPr>
                <a:t>项目展示</a:t>
              </a:r>
            </a:p>
          </p:txBody>
        </p: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85F2E518-A36C-4F23-A7C9-3DE0B65E29DE}"/>
                </a:ext>
              </a:extLst>
            </p:cNvPr>
            <p:cNvSpPr txBox="1"/>
            <p:nvPr/>
          </p:nvSpPr>
          <p:spPr>
            <a:xfrm>
              <a:off x="8043197" y="1629056"/>
              <a:ext cx="322011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1050" dirty="0">
                  <a:solidFill>
                    <a:srgbClr val="27776D"/>
                  </a:solidFill>
                  <a:cs typeface="+mn-ea"/>
                  <a:sym typeface="+mn-lt"/>
                </a:rPr>
                <a:t>PROBLEM SOLUTION SUMMARY</a:t>
              </a:r>
              <a:endParaRPr lang="zh-CN" altLang="en-US" sz="1050" dirty="0">
                <a:solidFill>
                  <a:srgbClr val="27776D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9382F5E6-B9C5-4657-B140-46242EF51091}"/>
              </a:ext>
            </a:extLst>
          </p:cNvPr>
          <p:cNvGrpSpPr/>
          <p:nvPr/>
        </p:nvGrpSpPr>
        <p:grpSpPr>
          <a:xfrm>
            <a:off x="6338326" y="4461303"/>
            <a:ext cx="952500" cy="584775"/>
            <a:chOff x="6762561" y="4752991"/>
            <a:chExt cx="952500" cy="584775"/>
          </a:xfrm>
        </p:grpSpPr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A8D26180-ED24-4254-ADCF-1D4785054BC2}"/>
                </a:ext>
              </a:extLst>
            </p:cNvPr>
            <p:cNvSpPr/>
            <p:nvPr/>
          </p:nvSpPr>
          <p:spPr>
            <a:xfrm>
              <a:off x="6762561" y="4804079"/>
              <a:ext cx="952500" cy="482600"/>
            </a:xfrm>
            <a:prstGeom prst="rect">
              <a:avLst/>
            </a:prstGeom>
            <a:noFill/>
            <a:ln w="22225">
              <a:solidFill>
                <a:srgbClr val="27776D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7776D"/>
                </a:solidFill>
                <a:cs typeface="+mn-ea"/>
                <a:sym typeface="+mn-lt"/>
              </a:endParaRPr>
            </a:p>
          </p:txBody>
        </p: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C25D69E1-0CE1-41EA-B041-4993D971DA8D}"/>
                </a:ext>
              </a:extLst>
            </p:cNvPr>
            <p:cNvSpPr txBox="1"/>
            <p:nvPr/>
          </p:nvSpPr>
          <p:spPr>
            <a:xfrm>
              <a:off x="6786937" y="4752991"/>
              <a:ext cx="9017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dirty="0">
                  <a:solidFill>
                    <a:srgbClr val="27776D"/>
                  </a:solidFill>
                  <a:cs typeface="+mn-ea"/>
                  <a:sym typeface="+mn-lt"/>
                </a:rPr>
                <a:t>04</a:t>
              </a:r>
              <a:endParaRPr lang="zh-CN" altLang="en-US" sz="3200" dirty="0">
                <a:solidFill>
                  <a:srgbClr val="27776D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61D6E133-A2DC-424F-9236-B080A2BE214F}"/>
              </a:ext>
            </a:extLst>
          </p:cNvPr>
          <p:cNvGrpSpPr/>
          <p:nvPr/>
        </p:nvGrpSpPr>
        <p:grpSpPr>
          <a:xfrm>
            <a:off x="7565908" y="4353079"/>
            <a:ext cx="3458906" cy="801221"/>
            <a:chOff x="7932994" y="1089445"/>
            <a:chExt cx="3458906" cy="801221"/>
          </a:xfrm>
        </p:grpSpPr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0E306554-85A2-4E8B-A1B7-31E2387F90ED}"/>
                </a:ext>
              </a:extLst>
            </p:cNvPr>
            <p:cNvSpPr txBox="1"/>
            <p:nvPr/>
          </p:nvSpPr>
          <p:spPr>
            <a:xfrm>
              <a:off x="7932994" y="1089445"/>
              <a:ext cx="345890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600" spc="400" dirty="0">
                  <a:solidFill>
                    <a:srgbClr val="27776D"/>
                  </a:solidFill>
                  <a:effectLst>
                    <a:outerShdw blurRad="76200" dist="38100" dir="5400000" algn="t" rotWithShape="0">
                      <a:prstClr val="black">
                        <a:alpha val="22000"/>
                      </a:prstClr>
                    </a:outerShdw>
                  </a:effectLst>
                  <a:cs typeface="+mn-ea"/>
                  <a:sym typeface="+mn-lt"/>
                </a:rPr>
                <a:t>团队介绍</a:t>
              </a:r>
            </a:p>
          </p:txBody>
        </p: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BCF92AA0-1527-4D93-B4BB-1D970EDCA221}"/>
                </a:ext>
              </a:extLst>
            </p:cNvPr>
            <p:cNvSpPr txBox="1"/>
            <p:nvPr/>
          </p:nvSpPr>
          <p:spPr>
            <a:xfrm>
              <a:off x="8043197" y="1629056"/>
              <a:ext cx="322011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1050" dirty="0">
                  <a:solidFill>
                    <a:srgbClr val="27776D"/>
                  </a:solidFill>
                  <a:cs typeface="+mn-ea"/>
                  <a:sym typeface="+mn-lt"/>
                </a:rPr>
                <a:t>FUTURE DEVELOPMENT PLAN</a:t>
              </a:r>
              <a:endParaRPr lang="zh-CN" altLang="en-US" sz="1050" dirty="0">
                <a:solidFill>
                  <a:srgbClr val="27776D"/>
                </a:solidFill>
                <a:cs typeface="+mn-ea"/>
                <a:sym typeface="+mn-lt"/>
              </a:endParaRPr>
            </a:p>
          </p:txBody>
        </p:sp>
      </p:grpSp>
      <p:sp>
        <p:nvSpPr>
          <p:cNvPr id="42" name="椭圆 41">
            <a:extLst>
              <a:ext uri="{FF2B5EF4-FFF2-40B4-BE49-F238E27FC236}">
                <a16:creationId xmlns:a16="http://schemas.microsoft.com/office/drawing/2014/main" id="{1D094D52-ECEE-4886-8C0E-16F9A27772EE}"/>
              </a:ext>
            </a:extLst>
          </p:cNvPr>
          <p:cNvSpPr/>
          <p:nvPr/>
        </p:nvSpPr>
        <p:spPr>
          <a:xfrm>
            <a:off x="10299343" y="5470946"/>
            <a:ext cx="2979058" cy="2979058"/>
          </a:xfrm>
          <a:prstGeom prst="ellipse">
            <a:avLst/>
          </a:prstGeom>
          <a:solidFill>
            <a:srgbClr val="E9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3" name="椭圆 42">
            <a:extLst>
              <a:ext uri="{FF2B5EF4-FFF2-40B4-BE49-F238E27FC236}">
                <a16:creationId xmlns:a16="http://schemas.microsoft.com/office/drawing/2014/main" id="{E1F667FF-65A1-460B-9746-75E71032AA8B}"/>
              </a:ext>
            </a:extLst>
          </p:cNvPr>
          <p:cNvSpPr/>
          <p:nvPr/>
        </p:nvSpPr>
        <p:spPr>
          <a:xfrm>
            <a:off x="11660072" y="4507969"/>
            <a:ext cx="550370" cy="550370"/>
          </a:xfrm>
          <a:prstGeom prst="ellipse">
            <a:avLst/>
          </a:prstGeom>
          <a:solidFill>
            <a:srgbClr val="9DC0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4" name="椭圆 43">
            <a:extLst>
              <a:ext uri="{FF2B5EF4-FFF2-40B4-BE49-F238E27FC236}">
                <a16:creationId xmlns:a16="http://schemas.microsoft.com/office/drawing/2014/main" id="{8DEF41AD-2800-4FEC-82FE-B48941BC3EB2}"/>
              </a:ext>
            </a:extLst>
          </p:cNvPr>
          <p:cNvSpPr/>
          <p:nvPr/>
        </p:nvSpPr>
        <p:spPr>
          <a:xfrm>
            <a:off x="9983151" y="5171760"/>
            <a:ext cx="1453372" cy="1453372"/>
          </a:xfrm>
          <a:prstGeom prst="ellipse">
            <a:avLst/>
          </a:prstGeom>
          <a:solidFill>
            <a:srgbClr val="9DC0BC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66453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组合 37">
            <a:extLst>
              <a:ext uri="{FF2B5EF4-FFF2-40B4-BE49-F238E27FC236}">
                <a16:creationId xmlns:a16="http://schemas.microsoft.com/office/drawing/2014/main" id="{DE4BC9F4-46F5-4C85-A4F8-5B4F9FD7D3FE}"/>
              </a:ext>
            </a:extLst>
          </p:cNvPr>
          <p:cNvGrpSpPr/>
          <p:nvPr/>
        </p:nvGrpSpPr>
        <p:grpSpPr>
          <a:xfrm>
            <a:off x="9614202" y="4088595"/>
            <a:ext cx="3295250" cy="3942035"/>
            <a:chOff x="9614202" y="4088595"/>
            <a:chExt cx="3295250" cy="3942035"/>
          </a:xfrm>
        </p:grpSpPr>
        <p:sp>
          <p:nvSpPr>
            <p:cNvPr id="39" name="椭圆 38">
              <a:extLst>
                <a:ext uri="{FF2B5EF4-FFF2-40B4-BE49-F238E27FC236}">
                  <a16:creationId xmlns:a16="http://schemas.microsoft.com/office/drawing/2014/main" id="{0A294ABE-32B4-4ED7-9560-1328A3BA28C5}"/>
                </a:ext>
              </a:extLst>
            </p:cNvPr>
            <p:cNvSpPr/>
            <p:nvPr/>
          </p:nvSpPr>
          <p:spPr>
            <a:xfrm>
              <a:off x="9930394" y="5051572"/>
              <a:ext cx="2979058" cy="2979058"/>
            </a:xfrm>
            <a:prstGeom prst="ellipse">
              <a:avLst/>
            </a:prstGeom>
            <a:solidFill>
              <a:srgbClr val="E9F5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0" name="椭圆 39">
              <a:extLst>
                <a:ext uri="{FF2B5EF4-FFF2-40B4-BE49-F238E27FC236}">
                  <a16:creationId xmlns:a16="http://schemas.microsoft.com/office/drawing/2014/main" id="{C7B0B751-F1DC-43D3-8C35-9A6A3C98317C}"/>
                </a:ext>
              </a:extLst>
            </p:cNvPr>
            <p:cNvSpPr/>
            <p:nvPr/>
          </p:nvSpPr>
          <p:spPr>
            <a:xfrm>
              <a:off x="11291123" y="4088595"/>
              <a:ext cx="550370" cy="550370"/>
            </a:xfrm>
            <a:prstGeom prst="ellipse">
              <a:avLst/>
            </a:prstGeom>
            <a:solidFill>
              <a:srgbClr val="9DC0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1" name="椭圆 40">
              <a:extLst>
                <a:ext uri="{FF2B5EF4-FFF2-40B4-BE49-F238E27FC236}">
                  <a16:creationId xmlns:a16="http://schemas.microsoft.com/office/drawing/2014/main" id="{2C37ECB2-9ADC-495A-8195-5789C81A7C0A}"/>
                </a:ext>
              </a:extLst>
            </p:cNvPr>
            <p:cNvSpPr/>
            <p:nvPr/>
          </p:nvSpPr>
          <p:spPr>
            <a:xfrm>
              <a:off x="9614202" y="4752386"/>
              <a:ext cx="1453372" cy="1453372"/>
            </a:xfrm>
            <a:prstGeom prst="ellipse">
              <a:avLst/>
            </a:prstGeom>
            <a:solidFill>
              <a:srgbClr val="9DC0BC">
                <a:alpha val="5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8AA9FB3E-47C2-40AE-A7B2-639E23BBE223}"/>
              </a:ext>
            </a:extLst>
          </p:cNvPr>
          <p:cNvGrpSpPr/>
          <p:nvPr/>
        </p:nvGrpSpPr>
        <p:grpSpPr>
          <a:xfrm>
            <a:off x="552134" y="1983559"/>
            <a:ext cx="3416183" cy="1212402"/>
            <a:chOff x="6345964" y="2403284"/>
            <a:chExt cx="4673742" cy="1320800"/>
          </a:xfrm>
        </p:grpSpPr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92DB4A04-DB8A-4CA4-BE3D-2A9269D5B24C}"/>
                </a:ext>
              </a:extLst>
            </p:cNvPr>
            <p:cNvSpPr/>
            <p:nvPr/>
          </p:nvSpPr>
          <p:spPr>
            <a:xfrm>
              <a:off x="6345964" y="2403284"/>
              <a:ext cx="4673742" cy="1320800"/>
            </a:xfrm>
            <a:prstGeom prst="rect">
              <a:avLst/>
            </a:prstGeom>
            <a:solidFill>
              <a:srgbClr val="2777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E27FE014-B42A-4C9B-807D-5DFB2B22D966}"/>
                </a:ext>
              </a:extLst>
            </p:cNvPr>
            <p:cNvSpPr txBox="1"/>
            <p:nvPr/>
          </p:nvSpPr>
          <p:spPr>
            <a:xfrm>
              <a:off x="6683828" y="2651453"/>
              <a:ext cx="3983842" cy="7711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dirty="0">
                  <a:solidFill>
                    <a:schemeClr val="bg1"/>
                  </a:solidFill>
                  <a:cs typeface="+mn-ea"/>
                  <a:sym typeface="+mn-lt"/>
                </a:rPr>
                <a:t>若添加为空笔记则直接返回主界面</a:t>
              </a:r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D561BECB-856E-438A-8A37-67FBE9EAD158}"/>
              </a:ext>
            </a:extLst>
          </p:cNvPr>
          <p:cNvGrpSpPr/>
          <p:nvPr/>
        </p:nvGrpSpPr>
        <p:grpSpPr>
          <a:xfrm>
            <a:off x="552135" y="1009910"/>
            <a:ext cx="7070208" cy="495880"/>
            <a:chOff x="1124857" y="5227106"/>
            <a:chExt cx="9190808" cy="1192906"/>
          </a:xfrm>
        </p:grpSpPr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60C474E0-EF12-4307-93C5-379D26C90DF7}"/>
                </a:ext>
              </a:extLst>
            </p:cNvPr>
            <p:cNvGrpSpPr/>
            <p:nvPr/>
          </p:nvGrpSpPr>
          <p:grpSpPr>
            <a:xfrm>
              <a:off x="1124857" y="5273383"/>
              <a:ext cx="3085941" cy="1146629"/>
              <a:chOff x="1124857" y="5273383"/>
              <a:chExt cx="3085941" cy="1146629"/>
            </a:xfrm>
          </p:grpSpPr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75EF0874-9988-4174-9686-46836F0AE328}"/>
                  </a:ext>
                </a:extLst>
              </p:cNvPr>
              <p:cNvSpPr/>
              <p:nvPr/>
            </p:nvSpPr>
            <p:spPr>
              <a:xfrm>
                <a:off x="1124858" y="5273383"/>
                <a:ext cx="3085940" cy="114662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63500" sx="101000" sy="101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D648B9FA-2299-4B1C-B60C-61AE53F070F8}"/>
                  </a:ext>
                </a:extLst>
              </p:cNvPr>
              <p:cNvSpPr/>
              <p:nvPr/>
            </p:nvSpPr>
            <p:spPr>
              <a:xfrm>
                <a:off x="1124857" y="5273383"/>
                <a:ext cx="478972" cy="1146629"/>
              </a:xfrm>
              <a:prstGeom prst="rect">
                <a:avLst/>
              </a:prstGeom>
              <a:solidFill>
                <a:srgbClr val="27776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</p:grp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8BCB4AB4-03B2-43C4-94FF-B24A746AEBBC}"/>
                </a:ext>
              </a:extLst>
            </p:cNvPr>
            <p:cNvSpPr txBox="1"/>
            <p:nvPr/>
          </p:nvSpPr>
          <p:spPr>
            <a:xfrm>
              <a:off x="1826633" y="5227106"/>
              <a:ext cx="8489032" cy="9079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b="1" spc="3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新增笔记 </a:t>
              </a:r>
            </a:p>
          </p:txBody>
        </p:sp>
      </p:grpSp>
      <p:sp>
        <p:nvSpPr>
          <p:cNvPr id="30" name="文本框 29">
            <a:extLst>
              <a:ext uri="{FF2B5EF4-FFF2-40B4-BE49-F238E27FC236}">
                <a16:creationId xmlns:a16="http://schemas.microsoft.com/office/drawing/2014/main" id="{ADE692AA-9E42-4A1D-9358-767444F38354}"/>
              </a:ext>
            </a:extLst>
          </p:cNvPr>
          <p:cNvSpPr txBox="1"/>
          <p:nvPr/>
        </p:nvSpPr>
        <p:spPr>
          <a:xfrm>
            <a:off x="1224640" y="335911"/>
            <a:ext cx="32131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spc="4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功能展示</a:t>
            </a:r>
          </a:p>
        </p:txBody>
      </p: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A9A0D01C-DF26-45AA-A4B8-6FE66BC50827}"/>
              </a:ext>
            </a:extLst>
          </p:cNvPr>
          <p:cNvGrpSpPr/>
          <p:nvPr/>
        </p:nvGrpSpPr>
        <p:grpSpPr>
          <a:xfrm>
            <a:off x="420106" y="300845"/>
            <a:ext cx="760161" cy="654908"/>
            <a:chOff x="401056" y="200808"/>
            <a:chExt cx="760161" cy="654908"/>
          </a:xfrm>
        </p:grpSpPr>
        <p:sp>
          <p:nvSpPr>
            <p:cNvPr id="32" name="椭圆 31">
              <a:extLst>
                <a:ext uri="{FF2B5EF4-FFF2-40B4-BE49-F238E27FC236}">
                  <a16:creationId xmlns:a16="http://schemas.microsoft.com/office/drawing/2014/main" id="{15F42DE8-556F-4EC8-AF80-078BFB8A8C68}"/>
                </a:ext>
              </a:extLst>
            </p:cNvPr>
            <p:cNvSpPr/>
            <p:nvPr/>
          </p:nvSpPr>
          <p:spPr>
            <a:xfrm>
              <a:off x="506309" y="200808"/>
              <a:ext cx="654908" cy="654908"/>
            </a:xfrm>
            <a:prstGeom prst="ellipse">
              <a:avLst/>
            </a:prstGeom>
            <a:solidFill>
              <a:srgbClr val="E9F5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3" name="椭圆 32">
              <a:extLst>
                <a:ext uri="{FF2B5EF4-FFF2-40B4-BE49-F238E27FC236}">
                  <a16:creationId xmlns:a16="http://schemas.microsoft.com/office/drawing/2014/main" id="{3A4ED020-1318-4105-8BA2-C741CF8CB9F4}"/>
                </a:ext>
              </a:extLst>
            </p:cNvPr>
            <p:cNvSpPr/>
            <p:nvPr/>
          </p:nvSpPr>
          <p:spPr>
            <a:xfrm>
              <a:off x="401056" y="200808"/>
              <a:ext cx="432707" cy="432707"/>
            </a:xfrm>
            <a:prstGeom prst="ellipse">
              <a:avLst/>
            </a:prstGeom>
            <a:solidFill>
              <a:srgbClr val="9DD5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C111B35E-ECAB-64E5-D297-705913E82D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0605" y="628298"/>
            <a:ext cx="2714062" cy="576821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2E0B556-AA62-CE92-522E-6C89DC3AF8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4773" y="599433"/>
            <a:ext cx="2714062" cy="5847755"/>
          </a:xfrm>
          <a:prstGeom prst="rect">
            <a:avLst/>
          </a:prstGeom>
        </p:spPr>
      </p:pic>
      <p:sp>
        <p:nvSpPr>
          <p:cNvPr id="6" name="箭头: 右 5">
            <a:extLst>
              <a:ext uri="{FF2B5EF4-FFF2-40B4-BE49-F238E27FC236}">
                <a16:creationId xmlns:a16="http://schemas.microsoft.com/office/drawing/2014/main" id="{3799871A-E635-3B24-966E-1BF68105DA99}"/>
              </a:ext>
            </a:extLst>
          </p:cNvPr>
          <p:cNvSpPr/>
          <p:nvPr/>
        </p:nvSpPr>
        <p:spPr>
          <a:xfrm>
            <a:off x="7483876" y="3195961"/>
            <a:ext cx="360897" cy="23303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64091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4054">
        <p:random/>
      </p:transition>
    </mc:Choice>
    <mc:Fallback xmlns="">
      <p:transition spd="slow" advTm="4054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组合 37">
            <a:extLst>
              <a:ext uri="{FF2B5EF4-FFF2-40B4-BE49-F238E27FC236}">
                <a16:creationId xmlns:a16="http://schemas.microsoft.com/office/drawing/2014/main" id="{DE4BC9F4-46F5-4C85-A4F8-5B4F9FD7D3FE}"/>
              </a:ext>
            </a:extLst>
          </p:cNvPr>
          <p:cNvGrpSpPr/>
          <p:nvPr/>
        </p:nvGrpSpPr>
        <p:grpSpPr>
          <a:xfrm>
            <a:off x="9614202" y="4088595"/>
            <a:ext cx="3295250" cy="3942035"/>
            <a:chOff x="9614202" y="4088595"/>
            <a:chExt cx="3295250" cy="3942035"/>
          </a:xfrm>
        </p:grpSpPr>
        <p:sp>
          <p:nvSpPr>
            <p:cNvPr id="39" name="椭圆 38">
              <a:extLst>
                <a:ext uri="{FF2B5EF4-FFF2-40B4-BE49-F238E27FC236}">
                  <a16:creationId xmlns:a16="http://schemas.microsoft.com/office/drawing/2014/main" id="{0A294ABE-32B4-4ED7-9560-1328A3BA28C5}"/>
                </a:ext>
              </a:extLst>
            </p:cNvPr>
            <p:cNvSpPr/>
            <p:nvPr/>
          </p:nvSpPr>
          <p:spPr>
            <a:xfrm>
              <a:off x="9930394" y="5051572"/>
              <a:ext cx="2979058" cy="2979058"/>
            </a:xfrm>
            <a:prstGeom prst="ellipse">
              <a:avLst/>
            </a:prstGeom>
            <a:solidFill>
              <a:srgbClr val="E9F5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0" name="椭圆 39">
              <a:extLst>
                <a:ext uri="{FF2B5EF4-FFF2-40B4-BE49-F238E27FC236}">
                  <a16:creationId xmlns:a16="http://schemas.microsoft.com/office/drawing/2014/main" id="{C7B0B751-F1DC-43D3-8C35-9A6A3C98317C}"/>
                </a:ext>
              </a:extLst>
            </p:cNvPr>
            <p:cNvSpPr/>
            <p:nvPr/>
          </p:nvSpPr>
          <p:spPr>
            <a:xfrm>
              <a:off x="11291123" y="4088595"/>
              <a:ext cx="550370" cy="550370"/>
            </a:xfrm>
            <a:prstGeom prst="ellipse">
              <a:avLst/>
            </a:prstGeom>
            <a:solidFill>
              <a:srgbClr val="9DC0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1" name="椭圆 40">
              <a:extLst>
                <a:ext uri="{FF2B5EF4-FFF2-40B4-BE49-F238E27FC236}">
                  <a16:creationId xmlns:a16="http://schemas.microsoft.com/office/drawing/2014/main" id="{2C37ECB2-9ADC-495A-8195-5789C81A7C0A}"/>
                </a:ext>
              </a:extLst>
            </p:cNvPr>
            <p:cNvSpPr/>
            <p:nvPr/>
          </p:nvSpPr>
          <p:spPr>
            <a:xfrm>
              <a:off x="9614202" y="4752386"/>
              <a:ext cx="1453372" cy="1453372"/>
            </a:xfrm>
            <a:prstGeom prst="ellipse">
              <a:avLst/>
            </a:prstGeom>
            <a:solidFill>
              <a:srgbClr val="9DC0BC">
                <a:alpha val="5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8AA9FB3E-47C2-40AE-A7B2-639E23BBE223}"/>
              </a:ext>
            </a:extLst>
          </p:cNvPr>
          <p:cNvGrpSpPr/>
          <p:nvPr/>
        </p:nvGrpSpPr>
        <p:grpSpPr>
          <a:xfrm>
            <a:off x="552135" y="1983559"/>
            <a:ext cx="3451694" cy="1096992"/>
            <a:chOff x="6345964" y="2403284"/>
            <a:chExt cx="4673742" cy="1320800"/>
          </a:xfrm>
        </p:grpSpPr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92DB4A04-DB8A-4CA4-BE3D-2A9269D5B24C}"/>
                </a:ext>
              </a:extLst>
            </p:cNvPr>
            <p:cNvSpPr/>
            <p:nvPr/>
          </p:nvSpPr>
          <p:spPr>
            <a:xfrm>
              <a:off x="6345964" y="2403284"/>
              <a:ext cx="4673742" cy="1320800"/>
            </a:xfrm>
            <a:prstGeom prst="rect">
              <a:avLst/>
            </a:prstGeom>
            <a:solidFill>
              <a:srgbClr val="2777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E27FE014-B42A-4C9B-807D-5DFB2B22D966}"/>
                </a:ext>
              </a:extLst>
            </p:cNvPr>
            <p:cNvSpPr txBox="1"/>
            <p:nvPr/>
          </p:nvSpPr>
          <p:spPr>
            <a:xfrm>
              <a:off x="6683828" y="2651453"/>
              <a:ext cx="3983842" cy="8523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dirty="0">
                  <a:solidFill>
                    <a:schemeClr val="bg1"/>
                  </a:solidFill>
                  <a:cs typeface="+mn-ea"/>
                  <a:sym typeface="+mn-lt"/>
                </a:rPr>
                <a:t>点击右上角红色按钮</a:t>
              </a:r>
              <a:endParaRPr lang="en-US" altLang="zh-CN" sz="2000" dirty="0">
                <a:solidFill>
                  <a:schemeClr val="bg1"/>
                </a:solidFill>
                <a:cs typeface="+mn-ea"/>
                <a:sym typeface="+mn-lt"/>
              </a:endParaRPr>
            </a:p>
            <a:p>
              <a:pPr algn="ctr"/>
              <a:r>
                <a:rPr lang="zh-CN" altLang="en-US" sz="2000" dirty="0">
                  <a:solidFill>
                    <a:schemeClr val="bg1"/>
                  </a:solidFill>
                  <a:cs typeface="+mn-ea"/>
                  <a:sym typeface="+mn-lt"/>
                </a:rPr>
                <a:t>弹出自定义模态框</a:t>
              </a:r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D561BECB-856E-438A-8A37-67FBE9EAD158}"/>
              </a:ext>
            </a:extLst>
          </p:cNvPr>
          <p:cNvGrpSpPr/>
          <p:nvPr/>
        </p:nvGrpSpPr>
        <p:grpSpPr>
          <a:xfrm>
            <a:off x="552135" y="1009910"/>
            <a:ext cx="7070208" cy="495880"/>
            <a:chOff x="1124857" y="5227106"/>
            <a:chExt cx="9190808" cy="1192906"/>
          </a:xfrm>
        </p:grpSpPr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60C474E0-EF12-4307-93C5-379D26C90DF7}"/>
                </a:ext>
              </a:extLst>
            </p:cNvPr>
            <p:cNvGrpSpPr/>
            <p:nvPr/>
          </p:nvGrpSpPr>
          <p:grpSpPr>
            <a:xfrm>
              <a:off x="1124857" y="5273383"/>
              <a:ext cx="3085941" cy="1146629"/>
              <a:chOff x="1124857" y="5273383"/>
              <a:chExt cx="3085941" cy="1146629"/>
            </a:xfrm>
          </p:grpSpPr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75EF0874-9988-4174-9686-46836F0AE328}"/>
                  </a:ext>
                </a:extLst>
              </p:cNvPr>
              <p:cNvSpPr/>
              <p:nvPr/>
            </p:nvSpPr>
            <p:spPr>
              <a:xfrm>
                <a:off x="1124858" y="5273383"/>
                <a:ext cx="3085940" cy="114662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63500" sx="101000" sy="101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D648B9FA-2299-4B1C-B60C-61AE53F070F8}"/>
                  </a:ext>
                </a:extLst>
              </p:cNvPr>
              <p:cNvSpPr/>
              <p:nvPr/>
            </p:nvSpPr>
            <p:spPr>
              <a:xfrm>
                <a:off x="1124857" y="5273383"/>
                <a:ext cx="478972" cy="1146629"/>
              </a:xfrm>
              <a:prstGeom prst="rect">
                <a:avLst/>
              </a:prstGeom>
              <a:solidFill>
                <a:srgbClr val="27776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</p:grp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8BCB4AB4-03B2-43C4-94FF-B24A746AEBBC}"/>
                </a:ext>
              </a:extLst>
            </p:cNvPr>
            <p:cNvSpPr txBox="1"/>
            <p:nvPr/>
          </p:nvSpPr>
          <p:spPr>
            <a:xfrm>
              <a:off x="1826633" y="5227106"/>
              <a:ext cx="8489032" cy="9079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b="1" spc="3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删除笔记 </a:t>
              </a:r>
            </a:p>
          </p:txBody>
        </p:sp>
      </p:grpSp>
      <p:sp>
        <p:nvSpPr>
          <p:cNvPr id="30" name="文本框 29">
            <a:extLst>
              <a:ext uri="{FF2B5EF4-FFF2-40B4-BE49-F238E27FC236}">
                <a16:creationId xmlns:a16="http://schemas.microsoft.com/office/drawing/2014/main" id="{ADE692AA-9E42-4A1D-9358-767444F38354}"/>
              </a:ext>
            </a:extLst>
          </p:cNvPr>
          <p:cNvSpPr txBox="1"/>
          <p:nvPr/>
        </p:nvSpPr>
        <p:spPr>
          <a:xfrm>
            <a:off x="1224640" y="335911"/>
            <a:ext cx="32131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spc="4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功能展示</a:t>
            </a:r>
          </a:p>
        </p:txBody>
      </p: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A9A0D01C-DF26-45AA-A4B8-6FE66BC50827}"/>
              </a:ext>
            </a:extLst>
          </p:cNvPr>
          <p:cNvGrpSpPr/>
          <p:nvPr/>
        </p:nvGrpSpPr>
        <p:grpSpPr>
          <a:xfrm>
            <a:off x="420106" y="300845"/>
            <a:ext cx="760161" cy="654908"/>
            <a:chOff x="401056" y="200808"/>
            <a:chExt cx="760161" cy="654908"/>
          </a:xfrm>
        </p:grpSpPr>
        <p:sp>
          <p:nvSpPr>
            <p:cNvPr id="32" name="椭圆 31">
              <a:extLst>
                <a:ext uri="{FF2B5EF4-FFF2-40B4-BE49-F238E27FC236}">
                  <a16:creationId xmlns:a16="http://schemas.microsoft.com/office/drawing/2014/main" id="{15F42DE8-556F-4EC8-AF80-078BFB8A8C68}"/>
                </a:ext>
              </a:extLst>
            </p:cNvPr>
            <p:cNvSpPr/>
            <p:nvPr/>
          </p:nvSpPr>
          <p:spPr>
            <a:xfrm>
              <a:off x="506309" y="200808"/>
              <a:ext cx="654908" cy="654908"/>
            </a:xfrm>
            <a:prstGeom prst="ellipse">
              <a:avLst/>
            </a:prstGeom>
            <a:solidFill>
              <a:srgbClr val="E9F5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3" name="椭圆 32">
              <a:extLst>
                <a:ext uri="{FF2B5EF4-FFF2-40B4-BE49-F238E27FC236}">
                  <a16:creationId xmlns:a16="http://schemas.microsoft.com/office/drawing/2014/main" id="{3A4ED020-1318-4105-8BA2-C741CF8CB9F4}"/>
                </a:ext>
              </a:extLst>
            </p:cNvPr>
            <p:cNvSpPr/>
            <p:nvPr/>
          </p:nvSpPr>
          <p:spPr>
            <a:xfrm>
              <a:off x="401056" y="200808"/>
              <a:ext cx="432707" cy="432707"/>
            </a:xfrm>
            <a:prstGeom prst="ellipse">
              <a:avLst/>
            </a:prstGeom>
            <a:solidFill>
              <a:srgbClr val="9DD5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C46FBCEA-36AC-D83B-C6D7-05DB4E70C2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5225" y="733552"/>
            <a:ext cx="2668469" cy="5702026"/>
          </a:xfrm>
          <a:prstGeom prst="rect">
            <a:avLst/>
          </a:prstGeom>
        </p:spPr>
      </p:pic>
      <p:sp>
        <p:nvSpPr>
          <p:cNvPr id="5" name="箭头: 右 4">
            <a:extLst>
              <a:ext uri="{FF2B5EF4-FFF2-40B4-BE49-F238E27FC236}">
                <a16:creationId xmlns:a16="http://schemas.microsoft.com/office/drawing/2014/main" id="{EC798FB3-EE4C-47E5-A654-CEFF55F79146}"/>
              </a:ext>
            </a:extLst>
          </p:cNvPr>
          <p:cNvSpPr/>
          <p:nvPr/>
        </p:nvSpPr>
        <p:spPr>
          <a:xfrm>
            <a:off x="7115663" y="3240350"/>
            <a:ext cx="781235" cy="1886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0B3E6CC-F24F-5A34-EE70-637689C199DA}"/>
              </a:ext>
            </a:extLst>
          </p:cNvPr>
          <p:cNvSpPr txBox="1"/>
          <p:nvPr/>
        </p:nvSpPr>
        <p:spPr>
          <a:xfrm>
            <a:off x="6933460" y="2897563"/>
            <a:ext cx="1269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点击确定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CD9903EC-945E-B935-2FCC-DA39B29013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4876" y="617368"/>
            <a:ext cx="2769536" cy="589884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90267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4054">
        <p:random/>
      </p:transition>
    </mc:Choice>
    <mc:Fallback xmlns="">
      <p:transition spd="slow" advTm="4054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组合 37">
            <a:extLst>
              <a:ext uri="{FF2B5EF4-FFF2-40B4-BE49-F238E27FC236}">
                <a16:creationId xmlns:a16="http://schemas.microsoft.com/office/drawing/2014/main" id="{DE4BC9F4-46F5-4C85-A4F8-5B4F9FD7D3FE}"/>
              </a:ext>
            </a:extLst>
          </p:cNvPr>
          <p:cNvGrpSpPr/>
          <p:nvPr/>
        </p:nvGrpSpPr>
        <p:grpSpPr>
          <a:xfrm>
            <a:off x="9614202" y="4088595"/>
            <a:ext cx="3295250" cy="3942035"/>
            <a:chOff x="9614202" y="4088595"/>
            <a:chExt cx="3295250" cy="3942035"/>
          </a:xfrm>
        </p:grpSpPr>
        <p:sp>
          <p:nvSpPr>
            <p:cNvPr id="39" name="椭圆 38">
              <a:extLst>
                <a:ext uri="{FF2B5EF4-FFF2-40B4-BE49-F238E27FC236}">
                  <a16:creationId xmlns:a16="http://schemas.microsoft.com/office/drawing/2014/main" id="{0A294ABE-32B4-4ED7-9560-1328A3BA28C5}"/>
                </a:ext>
              </a:extLst>
            </p:cNvPr>
            <p:cNvSpPr/>
            <p:nvPr/>
          </p:nvSpPr>
          <p:spPr>
            <a:xfrm>
              <a:off x="9930394" y="5051572"/>
              <a:ext cx="2979058" cy="2979058"/>
            </a:xfrm>
            <a:prstGeom prst="ellipse">
              <a:avLst/>
            </a:prstGeom>
            <a:solidFill>
              <a:srgbClr val="E9F5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0" name="椭圆 39">
              <a:extLst>
                <a:ext uri="{FF2B5EF4-FFF2-40B4-BE49-F238E27FC236}">
                  <a16:creationId xmlns:a16="http://schemas.microsoft.com/office/drawing/2014/main" id="{C7B0B751-F1DC-43D3-8C35-9A6A3C98317C}"/>
                </a:ext>
              </a:extLst>
            </p:cNvPr>
            <p:cNvSpPr/>
            <p:nvPr/>
          </p:nvSpPr>
          <p:spPr>
            <a:xfrm>
              <a:off x="11291123" y="4088595"/>
              <a:ext cx="550370" cy="550370"/>
            </a:xfrm>
            <a:prstGeom prst="ellipse">
              <a:avLst/>
            </a:prstGeom>
            <a:solidFill>
              <a:srgbClr val="9DC0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1" name="椭圆 40">
              <a:extLst>
                <a:ext uri="{FF2B5EF4-FFF2-40B4-BE49-F238E27FC236}">
                  <a16:creationId xmlns:a16="http://schemas.microsoft.com/office/drawing/2014/main" id="{2C37ECB2-9ADC-495A-8195-5789C81A7C0A}"/>
                </a:ext>
              </a:extLst>
            </p:cNvPr>
            <p:cNvSpPr/>
            <p:nvPr/>
          </p:nvSpPr>
          <p:spPr>
            <a:xfrm>
              <a:off x="9614202" y="4752386"/>
              <a:ext cx="1453372" cy="1453372"/>
            </a:xfrm>
            <a:prstGeom prst="ellipse">
              <a:avLst/>
            </a:prstGeom>
            <a:solidFill>
              <a:srgbClr val="9DC0BC">
                <a:alpha val="5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8AA9FB3E-47C2-40AE-A7B2-639E23BBE223}"/>
              </a:ext>
            </a:extLst>
          </p:cNvPr>
          <p:cNvGrpSpPr/>
          <p:nvPr/>
        </p:nvGrpSpPr>
        <p:grpSpPr>
          <a:xfrm>
            <a:off x="552135" y="1983559"/>
            <a:ext cx="3451694" cy="1096992"/>
            <a:chOff x="6345964" y="2403284"/>
            <a:chExt cx="4673742" cy="1320800"/>
          </a:xfrm>
        </p:grpSpPr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92DB4A04-DB8A-4CA4-BE3D-2A9269D5B24C}"/>
                </a:ext>
              </a:extLst>
            </p:cNvPr>
            <p:cNvSpPr/>
            <p:nvPr/>
          </p:nvSpPr>
          <p:spPr>
            <a:xfrm>
              <a:off x="6345964" y="2403284"/>
              <a:ext cx="4673742" cy="1320800"/>
            </a:xfrm>
            <a:prstGeom prst="rect">
              <a:avLst/>
            </a:prstGeom>
            <a:solidFill>
              <a:srgbClr val="2777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E27FE014-B42A-4C9B-807D-5DFB2B22D966}"/>
                </a:ext>
              </a:extLst>
            </p:cNvPr>
            <p:cNvSpPr txBox="1"/>
            <p:nvPr/>
          </p:nvSpPr>
          <p:spPr>
            <a:xfrm>
              <a:off x="6683828" y="2651453"/>
              <a:ext cx="3983842" cy="8523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dirty="0">
                  <a:solidFill>
                    <a:schemeClr val="bg1"/>
                  </a:solidFill>
                  <a:cs typeface="+mn-ea"/>
                  <a:sym typeface="+mn-lt"/>
                </a:rPr>
                <a:t>删除后在回收站中仍能找到便签</a:t>
              </a:r>
              <a:endParaRPr lang="en-US" altLang="zh-CN" sz="20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D561BECB-856E-438A-8A37-67FBE9EAD158}"/>
              </a:ext>
            </a:extLst>
          </p:cNvPr>
          <p:cNvGrpSpPr/>
          <p:nvPr/>
        </p:nvGrpSpPr>
        <p:grpSpPr>
          <a:xfrm>
            <a:off x="552135" y="1009910"/>
            <a:ext cx="7070208" cy="495880"/>
            <a:chOff x="1124857" y="5227106"/>
            <a:chExt cx="9190808" cy="1192906"/>
          </a:xfrm>
        </p:grpSpPr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60C474E0-EF12-4307-93C5-379D26C90DF7}"/>
                </a:ext>
              </a:extLst>
            </p:cNvPr>
            <p:cNvGrpSpPr/>
            <p:nvPr/>
          </p:nvGrpSpPr>
          <p:grpSpPr>
            <a:xfrm>
              <a:off x="1124857" y="5273383"/>
              <a:ext cx="3085941" cy="1146629"/>
              <a:chOff x="1124857" y="5273383"/>
              <a:chExt cx="3085941" cy="1146629"/>
            </a:xfrm>
          </p:grpSpPr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75EF0874-9988-4174-9686-46836F0AE328}"/>
                  </a:ext>
                </a:extLst>
              </p:cNvPr>
              <p:cNvSpPr/>
              <p:nvPr/>
            </p:nvSpPr>
            <p:spPr>
              <a:xfrm>
                <a:off x="1124858" y="5273383"/>
                <a:ext cx="3085940" cy="114662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63500" sx="101000" sy="101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D648B9FA-2299-4B1C-B60C-61AE53F070F8}"/>
                  </a:ext>
                </a:extLst>
              </p:cNvPr>
              <p:cNvSpPr/>
              <p:nvPr/>
            </p:nvSpPr>
            <p:spPr>
              <a:xfrm>
                <a:off x="1124857" y="5273383"/>
                <a:ext cx="478972" cy="1146629"/>
              </a:xfrm>
              <a:prstGeom prst="rect">
                <a:avLst/>
              </a:prstGeom>
              <a:solidFill>
                <a:srgbClr val="27776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</p:grp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8BCB4AB4-03B2-43C4-94FF-B24A746AEBBC}"/>
                </a:ext>
              </a:extLst>
            </p:cNvPr>
            <p:cNvSpPr txBox="1"/>
            <p:nvPr/>
          </p:nvSpPr>
          <p:spPr>
            <a:xfrm>
              <a:off x="1826633" y="5227106"/>
              <a:ext cx="8489032" cy="9079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b="1" spc="3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删除笔记 </a:t>
              </a:r>
            </a:p>
          </p:txBody>
        </p:sp>
      </p:grpSp>
      <p:sp>
        <p:nvSpPr>
          <p:cNvPr id="30" name="文本框 29">
            <a:extLst>
              <a:ext uri="{FF2B5EF4-FFF2-40B4-BE49-F238E27FC236}">
                <a16:creationId xmlns:a16="http://schemas.microsoft.com/office/drawing/2014/main" id="{ADE692AA-9E42-4A1D-9358-767444F38354}"/>
              </a:ext>
            </a:extLst>
          </p:cNvPr>
          <p:cNvSpPr txBox="1"/>
          <p:nvPr/>
        </p:nvSpPr>
        <p:spPr>
          <a:xfrm>
            <a:off x="1224640" y="335911"/>
            <a:ext cx="32131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spc="4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功能展示</a:t>
            </a:r>
          </a:p>
        </p:txBody>
      </p: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A9A0D01C-DF26-45AA-A4B8-6FE66BC50827}"/>
              </a:ext>
            </a:extLst>
          </p:cNvPr>
          <p:cNvGrpSpPr/>
          <p:nvPr/>
        </p:nvGrpSpPr>
        <p:grpSpPr>
          <a:xfrm>
            <a:off x="420106" y="300845"/>
            <a:ext cx="760161" cy="654908"/>
            <a:chOff x="401056" y="200808"/>
            <a:chExt cx="760161" cy="654908"/>
          </a:xfrm>
        </p:grpSpPr>
        <p:sp>
          <p:nvSpPr>
            <p:cNvPr id="32" name="椭圆 31">
              <a:extLst>
                <a:ext uri="{FF2B5EF4-FFF2-40B4-BE49-F238E27FC236}">
                  <a16:creationId xmlns:a16="http://schemas.microsoft.com/office/drawing/2014/main" id="{15F42DE8-556F-4EC8-AF80-078BFB8A8C68}"/>
                </a:ext>
              </a:extLst>
            </p:cNvPr>
            <p:cNvSpPr/>
            <p:nvPr/>
          </p:nvSpPr>
          <p:spPr>
            <a:xfrm>
              <a:off x="506309" y="200808"/>
              <a:ext cx="654908" cy="654908"/>
            </a:xfrm>
            <a:prstGeom prst="ellipse">
              <a:avLst/>
            </a:prstGeom>
            <a:solidFill>
              <a:srgbClr val="E9F5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3" name="椭圆 32">
              <a:extLst>
                <a:ext uri="{FF2B5EF4-FFF2-40B4-BE49-F238E27FC236}">
                  <a16:creationId xmlns:a16="http://schemas.microsoft.com/office/drawing/2014/main" id="{3A4ED020-1318-4105-8BA2-C741CF8CB9F4}"/>
                </a:ext>
              </a:extLst>
            </p:cNvPr>
            <p:cNvSpPr/>
            <p:nvPr/>
          </p:nvSpPr>
          <p:spPr>
            <a:xfrm>
              <a:off x="401056" y="200808"/>
              <a:ext cx="432707" cy="432707"/>
            </a:xfrm>
            <a:prstGeom prst="ellipse">
              <a:avLst/>
            </a:prstGeom>
            <a:solidFill>
              <a:srgbClr val="9DD5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5" name="箭头: 右 4">
            <a:extLst>
              <a:ext uri="{FF2B5EF4-FFF2-40B4-BE49-F238E27FC236}">
                <a16:creationId xmlns:a16="http://schemas.microsoft.com/office/drawing/2014/main" id="{EC798FB3-EE4C-47E5-A654-CEFF55F79146}"/>
              </a:ext>
            </a:extLst>
          </p:cNvPr>
          <p:cNvSpPr/>
          <p:nvPr/>
        </p:nvSpPr>
        <p:spPr>
          <a:xfrm>
            <a:off x="7115663" y="3240350"/>
            <a:ext cx="781235" cy="1886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0B3E6CC-F24F-5A34-EE70-637689C199DA}"/>
              </a:ext>
            </a:extLst>
          </p:cNvPr>
          <p:cNvSpPr txBox="1"/>
          <p:nvPr/>
        </p:nvSpPr>
        <p:spPr>
          <a:xfrm>
            <a:off x="6933460" y="2897563"/>
            <a:ext cx="1269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点击清空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F75DEE4-DFA4-C2C5-23A3-EEDB6F2FB7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5225" y="628298"/>
            <a:ext cx="2795490" cy="594902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6E34852-F04E-03AB-08C4-68205560E3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7083" y="586620"/>
            <a:ext cx="2843734" cy="603237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7381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4054">
        <p:random/>
      </p:transition>
    </mc:Choice>
    <mc:Fallback xmlns="">
      <p:transition spd="slow" advTm="4054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组合 37">
            <a:extLst>
              <a:ext uri="{FF2B5EF4-FFF2-40B4-BE49-F238E27FC236}">
                <a16:creationId xmlns:a16="http://schemas.microsoft.com/office/drawing/2014/main" id="{DE4BC9F4-46F5-4C85-A4F8-5B4F9FD7D3FE}"/>
              </a:ext>
            </a:extLst>
          </p:cNvPr>
          <p:cNvGrpSpPr/>
          <p:nvPr/>
        </p:nvGrpSpPr>
        <p:grpSpPr>
          <a:xfrm>
            <a:off x="9614202" y="4088595"/>
            <a:ext cx="3295250" cy="3942035"/>
            <a:chOff x="9614202" y="4088595"/>
            <a:chExt cx="3295250" cy="3942035"/>
          </a:xfrm>
        </p:grpSpPr>
        <p:sp>
          <p:nvSpPr>
            <p:cNvPr id="39" name="椭圆 38">
              <a:extLst>
                <a:ext uri="{FF2B5EF4-FFF2-40B4-BE49-F238E27FC236}">
                  <a16:creationId xmlns:a16="http://schemas.microsoft.com/office/drawing/2014/main" id="{0A294ABE-32B4-4ED7-9560-1328A3BA28C5}"/>
                </a:ext>
              </a:extLst>
            </p:cNvPr>
            <p:cNvSpPr/>
            <p:nvPr/>
          </p:nvSpPr>
          <p:spPr>
            <a:xfrm>
              <a:off x="9930394" y="5051572"/>
              <a:ext cx="2979058" cy="2979058"/>
            </a:xfrm>
            <a:prstGeom prst="ellipse">
              <a:avLst/>
            </a:prstGeom>
            <a:solidFill>
              <a:srgbClr val="E9F5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0" name="椭圆 39">
              <a:extLst>
                <a:ext uri="{FF2B5EF4-FFF2-40B4-BE49-F238E27FC236}">
                  <a16:creationId xmlns:a16="http://schemas.microsoft.com/office/drawing/2014/main" id="{C7B0B751-F1DC-43D3-8C35-9A6A3C98317C}"/>
                </a:ext>
              </a:extLst>
            </p:cNvPr>
            <p:cNvSpPr/>
            <p:nvPr/>
          </p:nvSpPr>
          <p:spPr>
            <a:xfrm>
              <a:off x="11291123" y="4088595"/>
              <a:ext cx="550370" cy="550370"/>
            </a:xfrm>
            <a:prstGeom prst="ellipse">
              <a:avLst/>
            </a:prstGeom>
            <a:solidFill>
              <a:srgbClr val="9DC0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1" name="椭圆 40">
              <a:extLst>
                <a:ext uri="{FF2B5EF4-FFF2-40B4-BE49-F238E27FC236}">
                  <a16:creationId xmlns:a16="http://schemas.microsoft.com/office/drawing/2014/main" id="{2C37ECB2-9ADC-495A-8195-5789C81A7C0A}"/>
                </a:ext>
              </a:extLst>
            </p:cNvPr>
            <p:cNvSpPr/>
            <p:nvPr/>
          </p:nvSpPr>
          <p:spPr>
            <a:xfrm>
              <a:off x="9614202" y="4752386"/>
              <a:ext cx="1453372" cy="1453372"/>
            </a:xfrm>
            <a:prstGeom prst="ellipse">
              <a:avLst/>
            </a:prstGeom>
            <a:solidFill>
              <a:srgbClr val="9DC0BC">
                <a:alpha val="5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8AA9FB3E-47C2-40AE-A7B2-639E23BBE223}"/>
              </a:ext>
            </a:extLst>
          </p:cNvPr>
          <p:cNvGrpSpPr/>
          <p:nvPr/>
        </p:nvGrpSpPr>
        <p:grpSpPr>
          <a:xfrm>
            <a:off x="552135" y="1983558"/>
            <a:ext cx="3518974" cy="1682919"/>
            <a:chOff x="6345964" y="2403284"/>
            <a:chExt cx="4673742" cy="1471047"/>
          </a:xfrm>
        </p:grpSpPr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92DB4A04-DB8A-4CA4-BE3D-2A9269D5B24C}"/>
                </a:ext>
              </a:extLst>
            </p:cNvPr>
            <p:cNvSpPr/>
            <p:nvPr/>
          </p:nvSpPr>
          <p:spPr>
            <a:xfrm>
              <a:off x="6345964" y="2403284"/>
              <a:ext cx="4673742" cy="1320800"/>
            </a:xfrm>
            <a:prstGeom prst="rect">
              <a:avLst/>
            </a:prstGeom>
            <a:solidFill>
              <a:srgbClr val="2777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E27FE014-B42A-4C9B-807D-5DFB2B22D966}"/>
                </a:ext>
              </a:extLst>
            </p:cNvPr>
            <p:cNvSpPr txBox="1"/>
            <p:nvPr/>
          </p:nvSpPr>
          <p:spPr>
            <a:xfrm>
              <a:off x="6683828" y="2651453"/>
              <a:ext cx="3983842" cy="12228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dirty="0">
                  <a:solidFill>
                    <a:schemeClr val="bg1"/>
                  </a:solidFill>
                  <a:cs typeface="+mn-ea"/>
                  <a:sym typeface="+mn-lt"/>
                </a:rPr>
                <a:t>方式一：</a:t>
              </a:r>
              <a:endParaRPr lang="en-US" altLang="zh-CN" sz="2000" dirty="0">
                <a:solidFill>
                  <a:schemeClr val="bg1"/>
                </a:solidFill>
                <a:cs typeface="+mn-ea"/>
                <a:sym typeface="+mn-lt"/>
              </a:endParaRPr>
            </a:p>
            <a:p>
              <a:pPr algn="ctr"/>
              <a:r>
                <a:rPr lang="zh-CN" altLang="en-US" sz="2000" dirty="0">
                  <a:solidFill>
                    <a:schemeClr val="bg1"/>
                  </a:solidFill>
                  <a:cs typeface="+mn-ea"/>
                  <a:sym typeface="+mn-lt"/>
                </a:rPr>
                <a:t>在加星分类中添加便签</a:t>
              </a:r>
              <a:endParaRPr lang="en-US" altLang="zh-CN" sz="2000" dirty="0">
                <a:solidFill>
                  <a:schemeClr val="bg1"/>
                </a:solidFill>
                <a:cs typeface="+mn-ea"/>
                <a:sym typeface="+mn-lt"/>
              </a:endParaRPr>
            </a:p>
            <a:p>
              <a:pPr algn="ctr"/>
              <a:r>
                <a:rPr lang="zh-CN" altLang="en-US" sz="2000" dirty="0">
                  <a:solidFill>
                    <a:schemeClr val="bg1"/>
                  </a:solidFill>
                  <a:cs typeface="+mn-ea"/>
                  <a:sym typeface="+mn-lt"/>
                </a:rPr>
                <a:t>默认为加星标签</a:t>
              </a:r>
              <a:endParaRPr lang="en-US" altLang="zh-CN" sz="20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D561BECB-856E-438A-8A37-67FBE9EAD158}"/>
              </a:ext>
            </a:extLst>
          </p:cNvPr>
          <p:cNvGrpSpPr/>
          <p:nvPr/>
        </p:nvGrpSpPr>
        <p:grpSpPr>
          <a:xfrm>
            <a:off x="552135" y="1009910"/>
            <a:ext cx="7070208" cy="495880"/>
            <a:chOff x="1124857" y="5227106"/>
            <a:chExt cx="9190808" cy="1192906"/>
          </a:xfrm>
        </p:grpSpPr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60C474E0-EF12-4307-93C5-379D26C90DF7}"/>
                </a:ext>
              </a:extLst>
            </p:cNvPr>
            <p:cNvGrpSpPr/>
            <p:nvPr/>
          </p:nvGrpSpPr>
          <p:grpSpPr>
            <a:xfrm>
              <a:off x="1124857" y="5273383"/>
              <a:ext cx="3085941" cy="1146629"/>
              <a:chOff x="1124857" y="5273383"/>
              <a:chExt cx="3085941" cy="1146629"/>
            </a:xfrm>
          </p:grpSpPr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75EF0874-9988-4174-9686-46836F0AE328}"/>
                  </a:ext>
                </a:extLst>
              </p:cNvPr>
              <p:cNvSpPr/>
              <p:nvPr/>
            </p:nvSpPr>
            <p:spPr>
              <a:xfrm>
                <a:off x="1124858" y="5273383"/>
                <a:ext cx="3085940" cy="114662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63500" sx="101000" sy="101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D648B9FA-2299-4B1C-B60C-61AE53F070F8}"/>
                  </a:ext>
                </a:extLst>
              </p:cNvPr>
              <p:cNvSpPr/>
              <p:nvPr/>
            </p:nvSpPr>
            <p:spPr>
              <a:xfrm>
                <a:off x="1124857" y="5273383"/>
                <a:ext cx="478972" cy="1146629"/>
              </a:xfrm>
              <a:prstGeom prst="rect">
                <a:avLst/>
              </a:prstGeom>
              <a:solidFill>
                <a:srgbClr val="27776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</p:grp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8BCB4AB4-03B2-43C4-94FF-B24A746AEBBC}"/>
                </a:ext>
              </a:extLst>
            </p:cNvPr>
            <p:cNvSpPr txBox="1"/>
            <p:nvPr/>
          </p:nvSpPr>
          <p:spPr>
            <a:xfrm>
              <a:off x="1826633" y="5227106"/>
              <a:ext cx="8489032" cy="9079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b="1" spc="3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加星笔记 </a:t>
              </a:r>
            </a:p>
          </p:txBody>
        </p:sp>
      </p:grpSp>
      <p:sp>
        <p:nvSpPr>
          <p:cNvPr id="30" name="文本框 29">
            <a:extLst>
              <a:ext uri="{FF2B5EF4-FFF2-40B4-BE49-F238E27FC236}">
                <a16:creationId xmlns:a16="http://schemas.microsoft.com/office/drawing/2014/main" id="{ADE692AA-9E42-4A1D-9358-767444F38354}"/>
              </a:ext>
            </a:extLst>
          </p:cNvPr>
          <p:cNvSpPr txBox="1"/>
          <p:nvPr/>
        </p:nvSpPr>
        <p:spPr>
          <a:xfrm>
            <a:off x="1224640" y="335911"/>
            <a:ext cx="32131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spc="4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功能展示</a:t>
            </a:r>
          </a:p>
        </p:txBody>
      </p: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A9A0D01C-DF26-45AA-A4B8-6FE66BC50827}"/>
              </a:ext>
            </a:extLst>
          </p:cNvPr>
          <p:cNvGrpSpPr/>
          <p:nvPr/>
        </p:nvGrpSpPr>
        <p:grpSpPr>
          <a:xfrm>
            <a:off x="420106" y="300845"/>
            <a:ext cx="760161" cy="654908"/>
            <a:chOff x="401056" y="200808"/>
            <a:chExt cx="760161" cy="654908"/>
          </a:xfrm>
        </p:grpSpPr>
        <p:sp>
          <p:nvSpPr>
            <p:cNvPr id="32" name="椭圆 31">
              <a:extLst>
                <a:ext uri="{FF2B5EF4-FFF2-40B4-BE49-F238E27FC236}">
                  <a16:creationId xmlns:a16="http://schemas.microsoft.com/office/drawing/2014/main" id="{15F42DE8-556F-4EC8-AF80-078BFB8A8C68}"/>
                </a:ext>
              </a:extLst>
            </p:cNvPr>
            <p:cNvSpPr/>
            <p:nvPr/>
          </p:nvSpPr>
          <p:spPr>
            <a:xfrm>
              <a:off x="506309" y="200808"/>
              <a:ext cx="654908" cy="654908"/>
            </a:xfrm>
            <a:prstGeom prst="ellipse">
              <a:avLst/>
            </a:prstGeom>
            <a:solidFill>
              <a:srgbClr val="E9F5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3" name="椭圆 32">
              <a:extLst>
                <a:ext uri="{FF2B5EF4-FFF2-40B4-BE49-F238E27FC236}">
                  <a16:creationId xmlns:a16="http://schemas.microsoft.com/office/drawing/2014/main" id="{3A4ED020-1318-4105-8BA2-C741CF8CB9F4}"/>
                </a:ext>
              </a:extLst>
            </p:cNvPr>
            <p:cNvSpPr/>
            <p:nvPr/>
          </p:nvSpPr>
          <p:spPr>
            <a:xfrm>
              <a:off x="401056" y="200808"/>
              <a:ext cx="432707" cy="432707"/>
            </a:xfrm>
            <a:prstGeom prst="ellipse">
              <a:avLst/>
            </a:prstGeom>
            <a:solidFill>
              <a:srgbClr val="9DD5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5" name="箭头: 右 4">
            <a:extLst>
              <a:ext uri="{FF2B5EF4-FFF2-40B4-BE49-F238E27FC236}">
                <a16:creationId xmlns:a16="http://schemas.microsoft.com/office/drawing/2014/main" id="{EC798FB3-EE4C-47E5-A654-CEFF55F79146}"/>
              </a:ext>
            </a:extLst>
          </p:cNvPr>
          <p:cNvSpPr/>
          <p:nvPr/>
        </p:nvSpPr>
        <p:spPr>
          <a:xfrm>
            <a:off x="7115663" y="3240350"/>
            <a:ext cx="781235" cy="1886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0B3E6CC-F24F-5A34-EE70-637689C199DA}"/>
              </a:ext>
            </a:extLst>
          </p:cNvPr>
          <p:cNvSpPr txBox="1"/>
          <p:nvPr/>
        </p:nvSpPr>
        <p:spPr>
          <a:xfrm>
            <a:off x="6933460" y="2897563"/>
            <a:ext cx="1438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点击右上角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8510D26-86FE-3670-AD2E-DF32C68722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2523" y="540206"/>
            <a:ext cx="2862834" cy="608528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2CFFAF0-80F4-9612-488D-D2C148EA4F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6130" y="540206"/>
            <a:ext cx="2837916" cy="608528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39048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4054">
        <p:random/>
      </p:transition>
    </mc:Choice>
    <mc:Fallback xmlns="">
      <p:transition spd="slow" advTm="4054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组合 37">
            <a:extLst>
              <a:ext uri="{FF2B5EF4-FFF2-40B4-BE49-F238E27FC236}">
                <a16:creationId xmlns:a16="http://schemas.microsoft.com/office/drawing/2014/main" id="{DE4BC9F4-46F5-4C85-A4F8-5B4F9FD7D3FE}"/>
              </a:ext>
            </a:extLst>
          </p:cNvPr>
          <p:cNvGrpSpPr/>
          <p:nvPr/>
        </p:nvGrpSpPr>
        <p:grpSpPr>
          <a:xfrm>
            <a:off x="9614202" y="4088595"/>
            <a:ext cx="3295250" cy="3942035"/>
            <a:chOff x="9614202" y="4088595"/>
            <a:chExt cx="3295250" cy="3942035"/>
          </a:xfrm>
        </p:grpSpPr>
        <p:sp>
          <p:nvSpPr>
            <p:cNvPr id="39" name="椭圆 38">
              <a:extLst>
                <a:ext uri="{FF2B5EF4-FFF2-40B4-BE49-F238E27FC236}">
                  <a16:creationId xmlns:a16="http://schemas.microsoft.com/office/drawing/2014/main" id="{0A294ABE-32B4-4ED7-9560-1328A3BA28C5}"/>
                </a:ext>
              </a:extLst>
            </p:cNvPr>
            <p:cNvSpPr/>
            <p:nvPr/>
          </p:nvSpPr>
          <p:spPr>
            <a:xfrm>
              <a:off x="9930394" y="5051572"/>
              <a:ext cx="2979058" cy="2979058"/>
            </a:xfrm>
            <a:prstGeom prst="ellipse">
              <a:avLst/>
            </a:prstGeom>
            <a:solidFill>
              <a:srgbClr val="E9F5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0" name="椭圆 39">
              <a:extLst>
                <a:ext uri="{FF2B5EF4-FFF2-40B4-BE49-F238E27FC236}">
                  <a16:creationId xmlns:a16="http://schemas.microsoft.com/office/drawing/2014/main" id="{C7B0B751-F1DC-43D3-8C35-9A6A3C98317C}"/>
                </a:ext>
              </a:extLst>
            </p:cNvPr>
            <p:cNvSpPr/>
            <p:nvPr/>
          </p:nvSpPr>
          <p:spPr>
            <a:xfrm>
              <a:off x="11291123" y="4088595"/>
              <a:ext cx="550370" cy="550370"/>
            </a:xfrm>
            <a:prstGeom prst="ellipse">
              <a:avLst/>
            </a:prstGeom>
            <a:solidFill>
              <a:srgbClr val="9DC0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1" name="椭圆 40">
              <a:extLst>
                <a:ext uri="{FF2B5EF4-FFF2-40B4-BE49-F238E27FC236}">
                  <a16:creationId xmlns:a16="http://schemas.microsoft.com/office/drawing/2014/main" id="{2C37ECB2-9ADC-495A-8195-5789C81A7C0A}"/>
                </a:ext>
              </a:extLst>
            </p:cNvPr>
            <p:cNvSpPr/>
            <p:nvPr/>
          </p:nvSpPr>
          <p:spPr>
            <a:xfrm>
              <a:off x="9614202" y="4752386"/>
              <a:ext cx="1453372" cy="1453372"/>
            </a:xfrm>
            <a:prstGeom prst="ellipse">
              <a:avLst/>
            </a:prstGeom>
            <a:solidFill>
              <a:srgbClr val="9DC0BC">
                <a:alpha val="5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8AA9FB3E-47C2-40AE-A7B2-639E23BBE223}"/>
              </a:ext>
            </a:extLst>
          </p:cNvPr>
          <p:cNvGrpSpPr/>
          <p:nvPr/>
        </p:nvGrpSpPr>
        <p:grpSpPr>
          <a:xfrm>
            <a:off x="552135" y="1983558"/>
            <a:ext cx="3518974" cy="1511032"/>
            <a:chOff x="6345964" y="2403284"/>
            <a:chExt cx="4673742" cy="1320800"/>
          </a:xfrm>
        </p:grpSpPr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92DB4A04-DB8A-4CA4-BE3D-2A9269D5B24C}"/>
                </a:ext>
              </a:extLst>
            </p:cNvPr>
            <p:cNvSpPr/>
            <p:nvPr/>
          </p:nvSpPr>
          <p:spPr>
            <a:xfrm>
              <a:off x="6345964" y="2403284"/>
              <a:ext cx="4673742" cy="1320800"/>
            </a:xfrm>
            <a:prstGeom prst="rect">
              <a:avLst/>
            </a:prstGeom>
            <a:solidFill>
              <a:srgbClr val="2777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E27FE014-B42A-4C9B-807D-5DFB2B22D966}"/>
                </a:ext>
              </a:extLst>
            </p:cNvPr>
            <p:cNvSpPr txBox="1"/>
            <p:nvPr/>
          </p:nvSpPr>
          <p:spPr>
            <a:xfrm>
              <a:off x="6683828" y="2651453"/>
              <a:ext cx="3983843" cy="6187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dirty="0">
                  <a:solidFill>
                    <a:schemeClr val="bg1"/>
                  </a:solidFill>
                  <a:cs typeface="+mn-ea"/>
                  <a:sym typeface="+mn-lt"/>
                </a:rPr>
                <a:t>方式二：</a:t>
              </a:r>
              <a:endParaRPr lang="en-US" altLang="zh-CN" sz="2000" dirty="0">
                <a:solidFill>
                  <a:schemeClr val="bg1"/>
                </a:solidFill>
                <a:cs typeface="+mn-ea"/>
                <a:sym typeface="+mn-lt"/>
              </a:endParaRPr>
            </a:p>
            <a:p>
              <a:pPr algn="ctr"/>
              <a:r>
                <a:rPr lang="zh-CN" altLang="en-US" sz="2000" dirty="0">
                  <a:solidFill>
                    <a:schemeClr val="bg1"/>
                  </a:solidFill>
                  <a:cs typeface="+mn-ea"/>
                  <a:sym typeface="+mn-lt"/>
                </a:rPr>
                <a:t>在主界面中点击加星按钮</a:t>
              </a:r>
              <a:endParaRPr lang="en-US" altLang="zh-CN" sz="20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D561BECB-856E-438A-8A37-67FBE9EAD158}"/>
              </a:ext>
            </a:extLst>
          </p:cNvPr>
          <p:cNvGrpSpPr/>
          <p:nvPr/>
        </p:nvGrpSpPr>
        <p:grpSpPr>
          <a:xfrm>
            <a:off x="552135" y="1009910"/>
            <a:ext cx="7070208" cy="495880"/>
            <a:chOff x="1124857" y="5227106"/>
            <a:chExt cx="9190808" cy="1192906"/>
          </a:xfrm>
        </p:grpSpPr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60C474E0-EF12-4307-93C5-379D26C90DF7}"/>
                </a:ext>
              </a:extLst>
            </p:cNvPr>
            <p:cNvGrpSpPr/>
            <p:nvPr/>
          </p:nvGrpSpPr>
          <p:grpSpPr>
            <a:xfrm>
              <a:off x="1124857" y="5273383"/>
              <a:ext cx="3085941" cy="1146629"/>
              <a:chOff x="1124857" y="5273383"/>
              <a:chExt cx="3085941" cy="1146629"/>
            </a:xfrm>
          </p:grpSpPr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75EF0874-9988-4174-9686-46836F0AE328}"/>
                  </a:ext>
                </a:extLst>
              </p:cNvPr>
              <p:cNvSpPr/>
              <p:nvPr/>
            </p:nvSpPr>
            <p:spPr>
              <a:xfrm>
                <a:off x="1124858" y="5273383"/>
                <a:ext cx="3085940" cy="114662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63500" sx="101000" sy="101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D648B9FA-2299-4B1C-B60C-61AE53F070F8}"/>
                  </a:ext>
                </a:extLst>
              </p:cNvPr>
              <p:cNvSpPr/>
              <p:nvPr/>
            </p:nvSpPr>
            <p:spPr>
              <a:xfrm>
                <a:off x="1124857" y="5273383"/>
                <a:ext cx="478972" cy="1146629"/>
              </a:xfrm>
              <a:prstGeom prst="rect">
                <a:avLst/>
              </a:prstGeom>
              <a:solidFill>
                <a:srgbClr val="27776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</p:grp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8BCB4AB4-03B2-43C4-94FF-B24A746AEBBC}"/>
                </a:ext>
              </a:extLst>
            </p:cNvPr>
            <p:cNvSpPr txBox="1"/>
            <p:nvPr/>
          </p:nvSpPr>
          <p:spPr>
            <a:xfrm>
              <a:off x="1826633" y="5227106"/>
              <a:ext cx="8489032" cy="9079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b="1" spc="3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加星笔记 </a:t>
              </a:r>
            </a:p>
          </p:txBody>
        </p:sp>
      </p:grpSp>
      <p:sp>
        <p:nvSpPr>
          <p:cNvPr id="30" name="文本框 29">
            <a:extLst>
              <a:ext uri="{FF2B5EF4-FFF2-40B4-BE49-F238E27FC236}">
                <a16:creationId xmlns:a16="http://schemas.microsoft.com/office/drawing/2014/main" id="{ADE692AA-9E42-4A1D-9358-767444F38354}"/>
              </a:ext>
            </a:extLst>
          </p:cNvPr>
          <p:cNvSpPr txBox="1"/>
          <p:nvPr/>
        </p:nvSpPr>
        <p:spPr>
          <a:xfrm>
            <a:off x="1224640" y="335911"/>
            <a:ext cx="32131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spc="4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功能展示</a:t>
            </a:r>
          </a:p>
        </p:txBody>
      </p: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A9A0D01C-DF26-45AA-A4B8-6FE66BC50827}"/>
              </a:ext>
            </a:extLst>
          </p:cNvPr>
          <p:cNvGrpSpPr/>
          <p:nvPr/>
        </p:nvGrpSpPr>
        <p:grpSpPr>
          <a:xfrm>
            <a:off x="420106" y="300845"/>
            <a:ext cx="760161" cy="654908"/>
            <a:chOff x="401056" y="200808"/>
            <a:chExt cx="760161" cy="654908"/>
          </a:xfrm>
        </p:grpSpPr>
        <p:sp>
          <p:nvSpPr>
            <p:cNvPr id="32" name="椭圆 31">
              <a:extLst>
                <a:ext uri="{FF2B5EF4-FFF2-40B4-BE49-F238E27FC236}">
                  <a16:creationId xmlns:a16="http://schemas.microsoft.com/office/drawing/2014/main" id="{15F42DE8-556F-4EC8-AF80-078BFB8A8C68}"/>
                </a:ext>
              </a:extLst>
            </p:cNvPr>
            <p:cNvSpPr/>
            <p:nvPr/>
          </p:nvSpPr>
          <p:spPr>
            <a:xfrm>
              <a:off x="506309" y="200808"/>
              <a:ext cx="654908" cy="654908"/>
            </a:xfrm>
            <a:prstGeom prst="ellipse">
              <a:avLst/>
            </a:prstGeom>
            <a:solidFill>
              <a:srgbClr val="E9F5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3" name="椭圆 32">
              <a:extLst>
                <a:ext uri="{FF2B5EF4-FFF2-40B4-BE49-F238E27FC236}">
                  <a16:creationId xmlns:a16="http://schemas.microsoft.com/office/drawing/2014/main" id="{3A4ED020-1318-4105-8BA2-C741CF8CB9F4}"/>
                </a:ext>
              </a:extLst>
            </p:cNvPr>
            <p:cNvSpPr/>
            <p:nvPr/>
          </p:nvSpPr>
          <p:spPr>
            <a:xfrm>
              <a:off x="401056" y="200808"/>
              <a:ext cx="432707" cy="432707"/>
            </a:xfrm>
            <a:prstGeom prst="ellipse">
              <a:avLst/>
            </a:prstGeom>
            <a:solidFill>
              <a:srgbClr val="9DD5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5" name="箭头: 右 4">
            <a:extLst>
              <a:ext uri="{FF2B5EF4-FFF2-40B4-BE49-F238E27FC236}">
                <a16:creationId xmlns:a16="http://schemas.microsoft.com/office/drawing/2014/main" id="{EC798FB3-EE4C-47E5-A654-CEFF55F79146}"/>
              </a:ext>
            </a:extLst>
          </p:cNvPr>
          <p:cNvSpPr/>
          <p:nvPr/>
        </p:nvSpPr>
        <p:spPr>
          <a:xfrm>
            <a:off x="7115663" y="3240350"/>
            <a:ext cx="781235" cy="1886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617FE2E7-3168-54A5-E03C-A22C312905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6044" y="530416"/>
            <a:ext cx="2896983" cy="6205758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B46CA626-B3FA-15B0-76F5-67263FE7DA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4457" y="530416"/>
            <a:ext cx="2871967" cy="620575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68582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4054">
        <p:random/>
      </p:transition>
    </mc:Choice>
    <mc:Fallback xmlns="">
      <p:transition spd="slow" advTm="4054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组合 37">
            <a:extLst>
              <a:ext uri="{FF2B5EF4-FFF2-40B4-BE49-F238E27FC236}">
                <a16:creationId xmlns:a16="http://schemas.microsoft.com/office/drawing/2014/main" id="{DE4BC9F4-46F5-4C85-A4F8-5B4F9FD7D3FE}"/>
              </a:ext>
            </a:extLst>
          </p:cNvPr>
          <p:cNvGrpSpPr/>
          <p:nvPr/>
        </p:nvGrpSpPr>
        <p:grpSpPr>
          <a:xfrm>
            <a:off x="9614202" y="4088595"/>
            <a:ext cx="3295250" cy="3942035"/>
            <a:chOff x="9614202" y="4088595"/>
            <a:chExt cx="3295250" cy="3942035"/>
          </a:xfrm>
        </p:grpSpPr>
        <p:sp>
          <p:nvSpPr>
            <p:cNvPr id="39" name="椭圆 38">
              <a:extLst>
                <a:ext uri="{FF2B5EF4-FFF2-40B4-BE49-F238E27FC236}">
                  <a16:creationId xmlns:a16="http://schemas.microsoft.com/office/drawing/2014/main" id="{0A294ABE-32B4-4ED7-9560-1328A3BA28C5}"/>
                </a:ext>
              </a:extLst>
            </p:cNvPr>
            <p:cNvSpPr/>
            <p:nvPr/>
          </p:nvSpPr>
          <p:spPr>
            <a:xfrm>
              <a:off x="9930394" y="5051572"/>
              <a:ext cx="2979058" cy="2979058"/>
            </a:xfrm>
            <a:prstGeom prst="ellipse">
              <a:avLst/>
            </a:prstGeom>
            <a:solidFill>
              <a:srgbClr val="E9F5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0" name="椭圆 39">
              <a:extLst>
                <a:ext uri="{FF2B5EF4-FFF2-40B4-BE49-F238E27FC236}">
                  <a16:creationId xmlns:a16="http://schemas.microsoft.com/office/drawing/2014/main" id="{C7B0B751-F1DC-43D3-8C35-9A6A3C98317C}"/>
                </a:ext>
              </a:extLst>
            </p:cNvPr>
            <p:cNvSpPr/>
            <p:nvPr/>
          </p:nvSpPr>
          <p:spPr>
            <a:xfrm>
              <a:off x="11291123" y="4088595"/>
              <a:ext cx="550370" cy="550370"/>
            </a:xfrm>
            <a:prstGeom prst="ellipse">
              <a:avLst/>
            </a:prstGeom>
            <a:solidFill>
              <a:srgbClr val="9DC0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1" name="椭圆 40">
              <a:extLst>
                <a:ext uri="{FF2B5EF4-FFF2-40B4-BE49-F238E27FC236}">
                  <a16:creationId xmlns:a16="http://schemas.microsoft.com/office/drawing/2014/main" id="{2C37ECB2-9ADC-495A-8195-5789C81A7C0A}"/>
                </a:ext>
              </a:extLst>
            </p:cNvPr>
            <p:cNvSpPr/>
            <p:nvPr/>
          </p:nvSpPr>
          <p:spPr>
            <a:xfrm>
              <a:off x="9614202" y="4752386"/>
              <a:ext cx="1453372" cy="1453372"/>
            </a:xfrm>
            <a:prstGeom prst="ellipse">
              <a:avLst/>
            </a:prstGeom>
            <a:solidFill>
              <a:srgbClr val="9DC0BC">
                <a:alpha val="5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8AA9FB3E-47C2-40AE-A7B2-639E23BBE223}"/>
              </a:ext>
            </a:extLst>
          </p:cNvPr>
          <p:cNvGrpSpPr/>
          <p:nvPr/>
        </p:nvGrpSpPr>
        <p:grpSpPr>
          <a:xfrm>
            <a:off x="315088" y="1716048"/>
            <a:ext cx="2848013" cy="1256792"/>
            <a:chOff x="6345964" y="2403284"/>
            <a:chExt cx="4673742" cy="1320800"/>
          </a:xfrm>
        </p:grpSpPr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92DB4A04-DB8A-4CA4-BE3D-2A9269D5B24C}"/>
                </a:ext>
              </a:extLst>
            </p:cNvPr>
            <p:cNvSpPr/>
            <p:nvPr/>
          </p:nvSpPr>
          <p:spPr>
            <a:xfrm>
              <a:off x="6345964" y="2403284"/>
              <a:ext cx="4673742" cy="1320800"/>
            </a:xfrm>
            <a:prstGeom prst="rect">
              <a:avLst/>
            </a:prstGeom>
            <a:solidFill>
              <a:srgbClr val="2777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E27FE014-B42A-4C9B-807D-5DFB2B22D966}"/>
                </a:ext>
              </a:extLst>
            </p:cNvPr>
            <p:cNvSpPr txBox="1"/>
            <p:nvPr/>
          </p:nvSpPr>
          <p:spPr>
            <a:xfrm>
              <a:off x="6683828" y="2651453"/>
              <a:ext cx="3983843" cy="6187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dirty="0">
                  <a:solidFill>
                    <a:schemeClr val="bg1"/>
                  </a:solidFill>
                  <a:cs typeface="+mn-ea"/>
                  <a:sym typeface="+mn-lt"/>
                </a:rPr>
                <a:t>方式三：</a:t>
              </a:r>
              <a:endParaRPr lang="en-US" altLang="zh-CN" sz="2000" dirty="0">
                <a:solidFill>
                  <a:schemeClr val="bg1"/>
                </a:solidFill>
                <a:cs typeface="+mn-ea"/>
                <a:sym typeface="+mn-lt"/>
              </a:endParaRPr>
            </a:p>
            <a:p>
              <a:pPr algn="ctr"/>
              <a:r>
                <a:rPr lang="zh-CN" altLang="en-US" sz="2000" dirty="0">
                  <a:solidFill>
                    <a:schemeClr val="bg1"/>
                  </a:solidFill>
                  <a:cs typeface="+mn-ea"/>
                  <a:sym typeface="+mn-lt"/>
                </a:rPr>
                <a:t>在便签中点击星号添加</a:t>
              </a:r>
              <a:endParaRPr lang="en-US" altLang="zh-CN" sz="20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D561BECB-856E-438A-8A37-67FBE9EAD158}"/>
              </a:ext>
            </a:extLst>
          </p:cNvPr>
          <p:cNvGrpSpPr/>
          <p:nvPr/>
        </p:nvGrpSpPr>
        <p:grpSpPr>
          <a:xfrm>
            <a:off x="552135" y="1009910"/>
            <a:ext cx="7070208" cy="495880"/>
            <a:chOff x="1124857" y="5227106"/>
            <a:chExt cx="9190808" cy="1192906"/>
          </a:xfrm>
        </p:grpSpPr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60C474E0-EF12-4307-93C5-379D26C90DF7}"/>
                </a:ext>
              </a:extLst>
            </p:cNvPr>
            <p:cNvGrpSpPr/>
            <p:nvPr/>
          </p:nvGrpSpPr>
          <p:grpSpPr>
            <a:xfrm>
              <a:off x="1124857" y="5273383"/>
              <a:ext cx="3085941" cy="1146629"/>
              <a:chOff x="1124857" y="5273383"/>
              <a:chExt cx="3085941" cy="1146629"/>
            </a:xfrm>
          </p:grpSpPr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75EF0874-9988-4174-9686-46836F0AE328}"/>
                  </a:ext>
                </a:extLst>
              </p:cNvPr>
              <p:cNvSpPr/>
              <p:nvPr/>
            </p:nvSpPr>
            <p:spPr>
              <a:xfrm>
                <a:off x="1124858" y="5273383"/>
                <a:ext cx="3085940" cy="114662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63500" sx="101000" sy="101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D648B9FA-2299-4B1C-B60C-61AE53F070F8}"/>
                  </a:ext>
                </a:extLst>
              </p:cNvPr>
              <p:cNvSpPr/>
              <p:nvPr/>
            </p:nvSpPr>
            <p:spPr>
              <a:xfrm>
                <a:off x="1124857" y="5273383"/>
                <a:ext cx="478972" cy="1146629"/>
              </a:xfrm>
              <a:prstGeom prst="rect">
                <a:avLst/>
              </a:prstGeom>
              <a:solidFill>
                <a:srgbClr val="27776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</p:grp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8BCB4AB4-03B2-43C4-94FF-B24A746AEBBC}"/>
                </a:ext>
              </a:extLst>
            </p:cNvPr>
            <p:cNvSpPr txBox="1"/>
            <p:nvPr/>
          </p:nvSpPr>
          <p:spPr>
            <a:xfrm>
              <a:off x="1826633" y="5227106"/>
              <a:ext cx="8489032" cy="9079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b="1" spc="3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加星笔记 </a:t>
              </a:r>
            </a:p>
          </p:txBody>
        </p:sp>
      </p:grpSp>
      <p:sp>
        <p:nvSpPr>
          <p:cNvPr id="30" name="文本框 29">
            <a:extLst>
              <a:ext uri="{FF2B5EF4-FFF2-40B4-BE49-F238E27FC236}">
                <a16:creationId xmlns:a16="http://schemas.microsoft.com/office/drawing/2014/main" id="{ADE692AA-9E42-4A1D-9358-767444F38354}"/>
              </a:ext>
            </a:extLst>
          </p:cNvPr>
          <p:cNvSpPr txBox="1"/>
          <p:nvPr/>
        </p:nvSpPr>
        <p:spPr>
          <a:xfrm>
            <a:off x="1224640" y="335911"/>
            <a:ext cx="32131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spc="4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功能展示</a:t>
            </a:r>
          </a:p>
        </p:txBody>
      </p: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A9A0D01C-DF26-45AA-A4B8-6FE66BC50827}"/>
              </a:ext>
            </a:extLst>
          </p:cNvPr>
          <p:cNvGrpSpPr/>
          <p:nvPr/>
        </p:nvGrpSpPr>
        <p:grpSpPr>
          <a:xfrm>
            <a:off x="420106" y="300845"/>
            <a:ext cx="760161" cy="654908"/>
            <a:chOff x="401056" y="200808"/>
            <a:chExt cx="760161" cy="654908"/>
          </a:xfrm>
        </p:grpSpPr>
        <p:sp>
          <p:nvSpPr>
            <p:cNvPr id="32" name="椭圆 31">
              <a:extLst>
                <a:ext uri="{FF2B5EF4-FFF2-40B4-BE49-F238E27FC236}">
                  <a16:creationId xmlns:a16="http://schemas.microsoft.com/office/drawing/2014/main" id="{15F42DE8-556F-4EC8-AF80-078BFB8A8C68}"/>
                </a:ext>
              </a:extLst>
            </p:cNvPr>
            <p:cNvSpPr/>
            <p:nvPr/>
          </p:nvSpPr>
          <p:spPr>
            <a:xfrm>
              <a:off x="506309" y="200808"/>
              <a:ext cx="654908" cy="654908"/>
            </a:xfrm>
            <a:prstGeom prst="ellipse">
              <a:avLst/>
            </a:prstGeom>
            <a:solidFill>
              <a:srgbClr val="E9F5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3" name="椭圆 32">
              <a:extLst>
                <a:ext uri="{FF2B5EF4-FFF2-40B4-BE49-F238E27FC236}">
                  <a16:creationId xmlns:a16="http://schemas.microsoft.com/office/drawing/2014/main" id="{3A4ED020-1318-4105-8BA2-C741CF8CB9F4}"/>
                </a:ext>
              </a:extLst>
            </p:cNvPr>
            <p:cNvSpPr/>
            <p:nvPr/>
          </p:nvSpPr>
          <p:spPr>
            <a:xfrm>
              <a:off x="401056" y="200808"/>
              <a:ext cx="432707" cy="432707"/>
            </a:xfrm>
            <a:prstGeom prst="ellipse">
              <a:avLst/>
            </a:prstGeom>
            <a:solidFill>
              <a:srgbClr val="9DD5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5" name="箭头: 右 4">
            <a:extLst>
              <a:ext uri="{FF2B5EF4-FFF2-40B4-BE49-F238E27FC236}">
                <a16:creationId xmlns:a16="http://schemas.microsoft.com/office/drawing/2014/main" id="{EC798FB3-EE4C-47E5-A654-CEFF55F79146}"/>
              </a:ext>
            </a:extLst>
          </p:cNvPr>
          <p:cNvSpPr/>
          <p:nvPr/>
        </p:nvSpPr>
        <p:spPr>
          <a:xfrm>
            <a:off x="5465397" y="2952887"/>
            <a:ext cx="781235" cy="1886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B94DB12-B783-CD1D-36A0-BAF0608799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3999" y="920686"/>
            <a:ext cx="2073135" cy="443434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EF72F808-6945-6B38-5388-DA05F07F0A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9815" y="893968"/>
            <a:ext cx="2022440" cy="4306489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5C34E7D1-C928-2BD8-1B97-ADA71F76A1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5950" y="893968"/>
            <a:ext cx="2025796" cy="4338120"/>
          </a:xfrm>
          <a:prstGeom prst="rect">
            <a:avLst/>
          </a:prstGeom>
        </p:spPr>
      </p:pic>
      <p:sp>
        <p:nvSpPr>
          <p:cNvPr id="34" name="箭头: 右 33">
            <a:extLst>
              <a:ext uri="{FF2B5EF4-FFF2-40B4-BE49-F238E27FC236}">
                <a16:creationId xmlns:a16="http://schemas.microsoft.com/office/drawing/2014/main" id="{C25B43F0-FE32-BF1A-4AB3-4AEAC3683205}"/>
              </a:ext>
            </a:extLst>
          </p:cNvPr>
          <p:cNvSpPr/>
          <p:nvPr/>
        </p:nvSpPr>
        <p:spPr>
          <a:xfrm>
            <a:off x="8646572" y="2962608"/>
            <a:ext cx="781235" cy="1886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11156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4054">
        <p:random/>
      </p:transition>
    </mc:Choice>
    <mc:Fallback xmlns="">
      <p:transition spd="slow" advTm="4054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组合 37">
            <a:extLst>
              <a:ext uri="{FF2B5EF4-FFF2-40B4-BE49-F238E27FC236}">
                <a16:creationId xmlns:a16="http://schemas.microsoft.com/office/drawing/2014/main" id="{DE4BC9F4-46F5-4C85-A4F8-5B4F9FD7D3FE}"/>
              </a:ext>
            </a:extLst>
          </p:cNvPr>
          <p:cNvGrpSpPr/>
          <p:nvPr/>
        </p:nvGrpSpPr>
        <p:grpSpPr>
          <a:xfrm>
            <a:off x="9614202" y="4088595"/>
            <a:ext cx="3295250" cy="3942035"/>
            <a:chOff x="9614202" y="4088595"/>
            <a:chExt cx="3295250" cy="3942035"/>
          </a:xfrm>
        </p:grpSpPr>
        <p:sp>
          <p:nvSpPr>
            <p:cNvPr id="39" name="椭圆 38">
              <a:extLst>
                <a:ext uri="{FF2B5EF4-FFF2-40B4-BE49-F238E27FC236}">
                  <a16:creationId xmlns:a16="http://schemas.microsoft.com/office/drawing/2014/main" id="{0A294ABE-32B4-4ED7-9560-1328A3BA28C5}"/>
                </a:ext>
              </a:extLst>
            </p:cNvPr>
            <p:cNvSpPr/>
            <p:nvPr/>
          </p:nvSpPr>
          <p:spPr>
            <a:xfrm>
              <a:off x="9930394" y="5051572"/>
              <a:ext cx="2979058" cy="2979058"/>
            </a:xfrm>
            <a:prstGeom prst="ellipse">
              <a:avLst/>
            </a:prstGeom>
            <a:solidFill>
              <a:srgbClr val="E9F5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0" name="椭圆 39">
              <a:extLst>
                <a:ext uri="{FF2B5EF4-FFF2-40B4-BE49-F238E27FC236}">
                  <a16:creationId xmlns:a16="http://schemas.microsoft.com/office/drawing/2014/main" id="{C7B0B751-F1DC-43D3-8C35-9A6A3C98317C}"/>
                </a:ext>
              </a:extLst>
            </p:cNvPr>
            <p:cNvSpPr/>
            <p:nvPr/>
          </p:nvSpPr>
          <p:spPr>
            <a:xfrm>
              <a:off x="11291123" y="4088595"/>
              <a:ext cx="550370" cy="550370"/>
            </a:xfrm>
            <a:prstGeom prst="ellipse">
              <a:avLst/>
            </a:prstGeom>
            <a:solidFill>
              <a:srgbClr val="9DC0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1" name="椭圆 40">
              <a:extLst>
                <a:ext uri="{FF2B5EF4-FFF2-40B4-BE49-F238E27FC236}">
                  <a16:creationId xmlns:a16="http://schemas.microsoft.com/office/drawing/2014/main" id="{2C37ECB2-9ADC-495A-8195-5789C81A7C0A}"/>
                </a:ext>
              </a:extLst>
            </p:cNvPr>
            <p:cNvSpPr/>
            <p:nvPr/>
          </p:nvSpPr>
          <p:spPr>
            <a:xfrm>
              <a:off x="9614202" y="4752386"/>
              <a:ext cx="1453372" cy="1453372"/>
            </a:xfrm>
            <a:prstGeom prst="ellipse">
              <a:avLst/>
            </a:prstGeom>
            <a:solidFill>
              <a:srgbClr val="9DC0BC">
                <a:alpha val="5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8AA9FB3E-47C2-40AE-A7B2-639E23BBE223}"/>
              </a:ext>
            </a:extLst>
          </p:cNvPr>
          <p:cNvGrpSpPr/>
          <p:nvPr/>
        </p:nvGrpSpPr>
        <p:grpSpPr>
          <a:xfrm>
            <a:off x="552135" y="1983558"/>
            <a:ext cx="3318529" cy="946073"/>
            <a:chOff x="6345964" y="2403284"/>
            <a:chExt cx="4673742" cy="1320800"/>
          </a:xfrm>
        </p:grpSpPr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92DB4A04-DB8A-4CA4-BE3D-2A9269D5B24C}"/>
                </a:ext>
              </a:extLst>
            </p:cNvPr>
            <p:cNvSpPr/>
            <p:nvPr/>
          </p:nvSpPr>
          <p:spPr>
            <a:xfrm>
              <a:off x="6345964" y="2403284"/>
              <a:ext cx="4673742" cy="1320800"/>
            </a:xfrm>
            <a:prstGeom prst="rect">
              <a:avLst/>
            </a:prstGeom>
            <a:solidFill>
              <a:srgbClr val="2777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E27FE014-B42A-4C9B-807D-5DFB2B22D966}"/>
                </a:ext>
              </a:extLst>
            </p:cNvPr>
            <p:cNvSpPr txBox="1"/>
            <p:nvPr/>
          </p:nvSpPr>
          <p:spPr>
            <a:xfrm>
              <a:off x="6683828" y="2651453"/>
              <a:ext cx="3983843" cy="3497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dirty="0">
                  <a:solidFill>
                    <a:schemeClr val="bg1"/>
                  </a:solidFill>
                  <a:cs typeface="+mn-ea"/>
                  <a:sym typeface="+mn-lt"/>
                </a:rPr>
                <a:t>点击主页搜索弹出模态框</a:t>
              </a:r>
              <a:endParaRPr lang="en-US" altLang="zh-CN" sz="20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D561BECB-856E-438A-8A37-67FBE9EAD158}"/>
              </a:ext>
            </a:extLst>
          </p:cNvPr>
          <p:cNvGrpSpPr/>
          <p:nvPr/>
        </p:nvGrpSpPr>
        <p:grpSpPr>
          <a:xfrm>
            <a:off x="552135" y="1009910"/>
            <a:ext cx="7070208" cy="495880"/>
            <a:chOff x="1124857" y="5227106"/>
            <a:chExt cx="9190808" cy="1192906"/>
          </a:xfrm>
        </p:grpSpPr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60C474E0-EF12-4307-93C5-379D26C90DF7}"/>
                </a:ext>
              </a:extLst>
            </p:cNvPr>
            <p:cNvGrpSpPr/>
            <p:nvPr/>
          </p:nvGrpSpPr>
          <p:grpSpPr>
            <a:xfrm>
              <a:off x="1124857" y="5273383"/>
              <a:ext cx="3085941" cy="1146629"/>
              <a:chOff x="1124857" y="5273383"/>
              <a:chExt cx="3085941" cy="1146629"/>
            </a:xfrm>
          </p:grpSpPr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75EF0874-9988-4174-9686-46836F0AE328}"/>
                  </a:ext>
                </a:extLst>
              </p:cNvPr>
              <p:cNvSpPr/>
              <p:nvPr/>
            </p:nvSpPr>
            <p:spPr>
              <a:xfrm>
                <a:off x="1124858" y="5273383"/>
                <a:ext cx="3085940" cy="114662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63500" sx="101000" sy="101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D648B9FA-2299-4B1C-B60C-61AE53F070F8}"/>
                  </a:ext>
                </a:extLst>
              </p:cNvPr>
              <p:cNvSpPr/>
              <p:nvPr/>
            </p:nvSpPr>
            <p:spPr>
              <a:xfrm>
                <a:off x="1124857" y="5273383"/>
                <a:ext cx="478972" cy="1146629"/>
              </a:xfrm>
              <a:prstGeom prst="rect">
                <a:avLst/>
              </a:prstGeom>
              <a:solidFill>
                <a:srgbClr val="27776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</p:grp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8BCB4AB4-03B2-43C4-94FF-B24A746AEBBC}"/>
                </a:ext>
              </a:extLst>
            </p:cNvPr>
            <p:cNvSpPr txBox="1"/>
            <p:nvPr/>
          </p:nvSpPr>
          <p:spPr>
            <a:xfrm>
              <a:off x="1826633" y="5227106"/>
              <a:ext cx="8489032" cy="9079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b="1" spc="3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便签搜索 </a:t>
              </a:r>
            </a:p>
          </p:txBody>
        </p:sp>
      </p:grpSp>
      <p:sp>
        <p:nvSpPr>
          <p:cNvPr id="30" name="文本框 29">
            <a:extLst>
              <a:ext uri="{FF2B5EF4-FFF2-40B4-BE49-F238E27FC236}">
                <a16:creationId xmlns:a16="http://schemas.microsoft.com/office/drawing/2014/main" id="{ADE692AA-9E42-4A1D-9358-767444F38354}"/>
              </a:ext>
            </a:extLst>
          </p:cNvPr>
          <p:cNvSpPr txBox="1"/>
          <p:nvPr/>
        </p:nvSpPr>
        <p:spPr>
          <a:xfrm>
            <a:off x="1224640" y="335911"/>
            <a:ext cx="32131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spc="4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功能展示</a:t>
            </a:r>
          </a:p>
        </p:txBody>
      </p: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A9A0D01C-DF26-45AA-A4B8-6FE66BC50827}"/>
              </a:ext>
            </a:extLst>
          </p:cNvPr>
          <p:cNvGrpSpPr/>
          <p:nvPr/>
        </p:nvGrpSpPr>
        <p:grpSpPr>
          <a:xfrm>
            <a:off x="420106" y="300845"/>
            <a:ext cx="760161" cy="654908"/>
            <a:chOff x="401056" y="200808"/>
            <a:chExt cx="760161" cy="654908"/>
          </a:xfrm>
        </p:grpSpPr>
        <p:sp>
          <p:nvSpPr>
            <p:cNvPr id="32" name="椭圆 31">
              <a:extLst>
                <a:ext uri="{FF2B5EF4-FFF2-40B4-BE49-F238E27FC236}">
                  <a16:creationId xmlns:a16="http://schemas.microsoft.com/office/drawing/2014/main" id="{15F42DE8-556F-4EC8-AF80-078BFB8A8C68}"/>
                </a:ext>
              </a:extLst>
            </p:cNvPr>
            <p:cNvSpPr/>
            <p:nvPr/>
          </p:nvSpPr>
          <p:spPr>
            <a:xfrm>
              <a:off x="506309" y="200808"/>
              <a:ext cx="654908" cy="654908"/>
            </a:xfrm>
            <a:prstGeom prst="ellipse">
              <a:avLst/>
            </a:prstGeom>
            <a:solidFill>
              <a:srgbClr val="E9F5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3" name="椭圆 32">
              <a:extLst>
                <a:ext uri="{FF2B5EF4-FFF2-40B4-BE49-F238E27FC236}">
                  <a16:creationId xmlns:a16="http://schemas.microsoft.com/office/drawing/2014/main" id="{3A4ED020-1318-4105-8BA2-C741CF8CB9F4}"/>
                </a:ext>
              </a:extLst>
            </p:cNvPr>
            <p:cNvSpPr/>
            <p:nvPr/>
          </p:nvSpPr>
          <p:spPr>
            <a:xfrm>
              <a:off x="401056" y="200808"/>
              <a:ext cx="432707" cy="432707"/>
            </a:xfrm>
            <a:prstGeom prst="ellipse">
              <a:avLst/>
            </a:prstGeom>
            <a:solidFill>
              <a:srgbClr val="9DD5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5" name="箭头: 右 4">
            <a:extLst>
              <a:ext uri="{FF2B5EF4-FFF2-40B4-BE49-F238E27FC236}">
                <a16:creationId xmlns:a16="http://schemas.microsoft.com/office/drawing/2014/main" id="{EC798FB3-EE4C-47E5-A654-CEFF55F79146}"/>
              </a:ext>
            </a:extLst>
          </p:cNvPr>
          <p:cNvSpPr/>
          <p:nvPr/>
        </p:nvSpPr>
        <p:spPr>
          <a:xfrm>
            <a:off x="7115663" y="3240350"/>
            <a:ext cx="781235" cy="1886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BDC2694-3C6D-F2D0-6722-689923A7CF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7547" y="412811"/>
            <a:ext cx="2869174" cy="620575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085006A-7241-2661-5A87-F56D4B6832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1187" y="353486"/>
            <a:ext cx="2939839" cy="633421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04610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4054">
        <p:random/>
      </p:transition>
    </mc:Choice>
    <mc:Fallback xmlns="">
      <p:transition spd="slow" advTm="4054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>
            <a:extLst>
              <a:ext uri="{FF2B5EF4-FFF2-40B4-BE49-F238E27FC236}">
                <a16:creationId xmlns:a16="http://schemas.microsoft.com/office/drawing/2014/main" id="{53BE5F21-28E0-41E2-A426-F5ED0DCFD0E9}"/>
              </a:ext>
            </a:extLst>
          </p:cNvPr>
          <p:cNvSpPr/>
          <p:nvPr/>
        </p:nvSpPr>
        <p:spPr>
          <a:xfrm>
            <a:off x="-1699937" y="764464"/>
            <a:ext cx="5776637" cy="5776637"/>
          </a:xfrm>
          <a:prstGeom prst="ellipse">
            <a:avLst/>
          </a:prstGeom>
          <a:solidFill>
            <a:srgbClr val="E9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FA7308F7-00A7-4AF4-9739-2EA6A3F3A1C5}"/>
              </a:ext>
            </a:extLst>
          </p:cNvPr>
          <p:cNvSpPr/>
          <p:nvPr/>
        </p:nvSpPr>
        <p:spPr>
          <a:xfrm>
            <a:off x="-542373" y="-514350"/>
            <a:ext cx="1905000" cy="1905000"/>
          </a:xfrm>
          <a:prstGeom prst="ellipse">
            <a:avLst/>
          </a:prstGeom>
          <a:solidFill>
            <a:srgbClr val="9DD5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28A030A4-9CF4-44F6-A190-0EE7A17A6F61}"/>
              </a:ext>
            </a:extLst>
          </p:cNvPr>
          <p:cNvSpPr/>
          <p:nvPr/>
        </p:nvSpPr>
        <p:spPr>
          <a:xfrm>
            <a:off x="9930394" y="5051572"/>
            <a:ext cx="2979058" cy="2979058"/>
          </a:xfrm>
          <a:prstGeom prst="ellipse">
            <a:avLst/>
          </a:prstGeom>
          <a:solidFill>
            <a:srgbClr val="E9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071CD372-7C25-4BA3-A16D-96DE363EC5A4}"/>
              </a:ext>
            </a:extLst>
          </p:cNvPr>
          <p:cNvSpPr/>
          <p:nvPr/>
        </p:nvSpPr>
        <p:spPr>
          <a:xfrm>
            <a:off x="11291123" y="4088595"/>
            <a:ext cx="550370" cy="550370"/>
          </a:xfrm>
          <a:prstGeom prst="ellipse">
            <a:avLst/>
          </a:prstGeom>
          <a:solidFill>
            <a:srgbClr val="9DC0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B51C7FA0-9AA9-4ECE-B492-8CF5DC949F64}"/>
              </a:ext>
            </a:extLst>
          </p:cNvPr>
          <p:cNvSpPr/>
          <p:nvPr/>
        </p:nvSpPr>
        <p:spPr>
          <a:xfrm>
            <a:off x="9614202" y="4752386"/>
            <a:ext cx="1453372" cy="1453372"/>
          </a:xfrm>
          <a:prstGeom prst="ellipse">
            <a:avLst/>
          </a:prstGeom>
          <a:solidFill>
            <a:srgbClr val="9DC0BC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7266E8F0-3DAF-4486-9EEE-37C27317E626}"/>
              </a:ext>
            </a:extLst>
          </p:cNvPr>
          <p:cNvGrpSpPr/>
          <p:nvPr/>
        </p:nvGrpSpPr>
        <p:grpSpPr>
          <a:xfrm>
            <a:off x="2540000" y="2817585"/>
            <a:ext cx="5870074" cy="1318985"/>
            <a:chOff x="2540000" y="2817585"/>
            <a:chExt cx="5870074" cy="1318985"/>
          </a:xfrm>
        </p:grpSpPr>
        <p:sp>
          <p:nvSpPr>
            <p:cNvPr id="4" name="矩形: 圆角 3">
              <a:extLst>
                <a:ext uri="{FF2B5EF4-FFF2-40B4-BE49-F238E27FC236}">
                  <a16:creationId xmlns:a16="http://schemas.microsoft.com/office/drawing/2014/main" id="{C537A58E-9F42-485B-9305-953F68857292}"/>
                </a:ext>
              </a:extLst>
            </p:cNvPr>
            <p:cNvSpPr/>
            <p:nvPr/>
          </p:nvSpPr>
          <p:spPr>
            <a:xfrm>
              <a:off x="2540000" y="2817585"/>
              <a:ext cx="5870074" cy="1318985"/>
            </a:xfrm>
            <a:prstGeom prst="roundRect">
              <a:avLst>
                <a:gd name="adj" fmla="val 50000"/>
              </a:avLst>
            </a:prstGeom>
            <a:solidFill>
              <a:srgbClr val="2777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251CBC8B-3052-4DA5-822B-290DB09CEFB3}"/>
                </a:ext>
              </a:extLst>
            </p:cNvPr>
            <p:cNvGrpSpPr/>
            <p:nvPr/>
          </p:nvGrpSpPr>
          <p:grpSpPr>
            <a:xfrm>
              <a:off x="4010552" y="3023107"/>
              <a:ext cx="3966213" cy="907941"/>
              <a:chOff x="7844752" y="998114"/>
              <a:chExt cx="3966213" cy="907941"/>
            </a:xfrm>
          </p:grpSpPr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51A7DF90-DCEF-43F0-BF70-AA2F020EB934}"/>
                  </a:ext>
                </a:extLst>
              </p:cNvPr>
              <p:cNvSpPr txBox="1"/>
              <p:nvPr/>
            </p:nvSpPr>
            <p:spPr>
              <a:xfrm>
                <a:off x="7844752" y="998114"/>
                <a:ext cx="3966213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di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4400" spc="400" dirty="0">
                    <a:solidFill>
                      <a:prstClr val="white"/>
                    </a:solidFill>
                    <a:effectLst>
                      <a:outerShdw blurRad="76200" dist="38100" dir="5400000" algn="t" rotWithShape="0">
                        <a:prstClr val="black">
                          <a:alpha val="22000"/>
                        </a:prstClr>
                      </a:outerShdw>
                    </a:effectLst>
                    <a:cs typeface="+mn-ea"/>
                    <a:sym typeface="+mn-lt"/>
                  </a:rPr>
                  <a:t>团队介绍</a:t>
                </a:r>
                <a:endParaRPr kumimoji="0" lang="zh-CN" altLang="en-US" sz="4400" b="0" i="0" u="none" strike="noStrike" kern="1200" cap="none" spc="40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76200" dist="38100" dir="5400000" algn="t" rotWithShape="0">
                      <a:prstClr val="black">
                        <a:alpha val="22000"/>
                      </a:prstClr>
                    </a:outerShdw>
                  </a:effectLst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AEF59453-64AB-4869-B5E2-7B43850E0C4F}"/>
                  </a:ext>
                </a:extLst>
              </p:cNvPr>
              <p:cNvSpPr txBox="1"/>
              <p:nvPr/>
            </p:nvSpPr>
            <p:spPr>
              <a:xfrm>
                <a:off x="8043197" y="1629056"/>
                <a:ext cx="368722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di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cs typeface="+mn-ea"/>
                    <a:sym typeface="+mn-lt"/>
                  </a:rPr>
                  <a:t>TTEAM</a:t>
                </a:r>
                <a:endPara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E6A1B1A1-AAEC-4407-BC1F-510237B9C909}"/>
                </a:ext>
              </a:extLst>
            </p:cNvPr>
            <p:cNvSpPr txBox="1"/>
            <p:nvPr/>
          </p:nvSpPr>
          <p:spPr>
            <a:xfrm>
              <a:off x="2757714" y="2875002"/>
              <a:ext cx="1252838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6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cs typeface="+mn-ea"/>
                  <a:sym typeface="+mn-lt"/>
                </a:rPr>
                <a:t>04</a:t>
              </a:r>
              <a:endParaRPr kumimoji="0" lang="zh-CN" altLang="en-US" sz="6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84668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>
            <a:extLst>
              <a:ext uri="{FF2B5EF4-FFF2-40B4-BE49-F238E27FC236}">
                <a16:creationId xmlns:a16="http://schemas.microsoft.com/office/drawing/2014/main" id="{F9138CE8-4726-467A-87B7-2ECD08D096C0}"/>
              </a:ext>
            </a:extLst>
          </p:cNvPr>
          <p:cNvGrpSpPr/>
          <p:nvPr/>
        </p:nvGrpSpPr>
        <p:grpSpPr>
          <a:xfrm>
            <a:off x="1618110" y="2264839"/>
            <a:ext cx="7996092" cy="1164161"/>
            <a:chOff x="5571129" y="1961363"/>
            <a:chExt cx="4325345" cy="245522"/>
          </a:xfrm>
        </p:grpSpPr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4C1F4A39-F672-493D-AD1D-EB4E2827691A}"/>
                </a:ext>
              </a:extLst>
            </p:cNvPr>
            <p:cNvSpPr txBox="1"/>
            <p:nvPr/>
          </p:nvSpPr>
          <p:spPr>
            <a:xfrm>
              <a:off x="5571129" y="1961363"/>
              <a:ext cx="2218772" cy="973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cs typeface="+mn-ea"/>
                  <a:sym typeface="+mn-lt"/>
                </a:rPr>
                <a:t>胡俊慷</a:t>
              </a: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9D081376-FA0D-42CD-91B5-D21F13ECED82}"/>
                </a:ext>
              </a:extLst>
            </p:cNvPr>
            <p:cNvSpPr txBox="1"/>
            <p:nvPr/>
          </p:nvSpPr>
          <p:spPr>
            <a:xfrm>
              <a:off x="5571129" y="2057592"/>
              <a:ext cx="4325345" cy="1492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spc="300" dirty="0">
                  <a:cs typeface="+mn-ea"/>
                  <a:sym typeface="+mn-lt"/>
                </a:rPr>
                <a:t>湖南工业大学 物联网工程专业</a:t>
              </a:r>
              <a:r>
                <a:rPr lang="en-US" altLang="zh-CN" sz="2000" b="1" spc="300" dirty="0">
                  <a:cs typeface="+mn-ea"/>
                  <a:sym typeface="+mn-lt"/>
                </a:rPr>
                <a:t>20</a:t>
              </a:r>
              <a:r>
                <a:rPr lang="zh-CN" altLang="en-US" sz="2000" b="1" spc="300" dirty="0">
                  <a:cs typeface="+mn-ea"/>
                  <a:sym typeface="+mn-lt"/>
                </a:rPr>
                <a:t>级</a:t>
              </a:r>
              <a:endParaRPr lang="en-US" altLang="zh-CN" sz="2000" b="1" spc="300" dirty="0">
                <a:cs typeface="+mn-ea"/>
                <a:sym typeface="+mn-lt"/>
              </a:endParaRPr>
            </a:p>
            <a:p>
              <a:r>
                <a:rPr lang="zh-CN" altLang="en-US" sz="2000" b="1" spc="300" dirty="0">
                  <a:cs typeface="+mn-ea"/>
                  <a:sym typeface="+mn-lt"/>
                </a:rPr>
                <a:t>负责应用的</a:t>
              </a:r>
              <a:r>
                <a:rPr lang="en-US" altLang="zh-CN" sz="2000" b="1" spc="300" dirty="0">
                  <a:cs typeface="+mn-ea"/>
                  <a:sym typeface="+mn-lt"/>
                </a:rPr>
                <a:t>UI</a:t>
              </a:r>
              <a:r>
                <a:rPr lang="zh-CN" altLang="en-US" sz="2000" b="1" spc="300" dirty="0">
                  <a:cs typeface="+mn-ea"/>
                  <a:sym typeface="+mn-lt"/>
                </a:rPr>
                <a:t>设计以及逻辑代码编写</a:t>
              </a:r>
            </a:p>
          </p:txBody>
        </p: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718C3087-A88C-4AB0-B7A1-68BC5835210B}"/>
              </a:ext>
            </a:extLst>
          </p:cNvPr>
          <p:cNvGrpSpPr/>
          <p:nvPr/>
        </p:nvGrpSpPr>
        <p:grpSpPr>
          <a:xfrm>
            <a:off x="437317" y="2485594"/>
            <a:ext cx="742950" cy="742950"/>
            <a:chOff x="495300" y="742950"/>
            <a:chExt cx="742950" cy="742950"/>
          </a:xfrm>
        </p:grpSpPr>
        <p:sp>
          <p:nvSpPr>
            <p:cNvPr id="28" name="椭圆 27">
              <a:extLst>
                <a:ext uri="{FF2B5EF4-FFF2-40B4-BE49-F238E27FC236}">
                  <a16:creationId xmlns:a16="http://schemas.microsoft.com/office/drawing/2014/main" id="{41481E6D-1F91-4664-9C40-783B52558242}"/>
                </a:ext>
              </a:extLst>
            </p:cNvPr>
            <p:cNvSpPr/>
            <p:nvPr/>
          </p:nvSpPr>
          <p:spPr>
            <a:xfrm>
              <a:off x="495300" y="742950"/>
              <a:ext cx="742950" cy="742950"/>
            </a:xfrm>
            <a:prstGeom prst="ellipse">
              <a:avLst/>
            </a:prstGeom>
            <a:solidFill>
              <a:srgbClr val="2777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pic>
          <p:nvPicPr>
            <p:cNvPr id="29" name="图片 28">
              <a:extLst>
                <a:ext uri="{FF2B5EF4-FFF2-40B4-BE49-F238E27FC236}">
                  <a16:creationId xmlns:a16="http://schemas.microsoft.com/office/drawing/2014/main" id="{F6E61CC9-4F4F-4F91-AA4B-E621AE374F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53483" y="910828"/>
              <a:ext cx="426584" cy="407194"/>
            </a:xfrm>
            <a:prstGeom prst="rect">
              <a:avLst/>
            </a:prstGeom>
          </p:spPr>
        </p:pic>
      </p:grpSp>
      <p:sp>
        <p:nvSpPr>
          <p:cNvPr id="36" name="文本框 35">
            <a:extLst>
              <a:ext uri="{FF2B5EF4-FFF2-40B4-BE49-F238E27FC236}">
                <a16:creationId xmlns:a16="http://schemas.microsoft.com/office/drawing/2014/main" id="{EADA7BBA-B7D7-4E73-A404-8999D82009F5}"/>
              </a:ext>
            </a:extLst>
          </p:cNvPr>
          <p:cNvSpPr txBox="1"/>
          <p:nvPr/>
        </p:nvSpPr>
        <p:spPr>
          <a:xfrm>
            <a:off x="1224640" y="335911"/>
            <a:ext cx="32131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spc="4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团队成员</a:t>
            </a:r>
          </a:p>
        </p:txBody>
      </p: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5FCA5CCA-875E-41C4-AFFF-9F01186D9318}"/>
              </a:ext>
            </a:extLst>
          </p:cNvPr>
          <p:cNvGrpSpPr/>
          <p:nvPr/>
        </p:nvGrpSpPr>
        <p:grpSpPr>
          <a:xfrm>
            <a:off x="420106" y="300845"/>
            <a:ext cx="760161" cy="654908"/>
            <a:chOff x="401056" y="200808"/>
            <a:chExt cx="760161" cy="654908"/>
          </a:xfrm>
        </p:grpSpPr>
        <p:sp>
          <p:nvSpPr>
            <p:cNvPr id="38" name="椭圆 37">
              <a:extLst>
                <a:ext uri="{FF2B5EF4-FFF2-40B4-BE49-F238E27FC236}">
                  <a16:creationId xmlns:a16="http://schemas.microsoft.com/office/drawing/2014/main" id="{0DF3C74C-484A-4A14-8800-7AC2329868BB}"/>
                </a:ext>
              </a:extLst>
            </p:cNvPr>
            <p:cNvSpPr/>
            <p:nvPr/>
          </p:nvSpPr>
          <p:spPr>
            <a:xfrm>
              <a:off x="506309" y="200808"/>
              <a:ext cx="654908" cy="654908"/>
            </a:xfrm>
            <a:prstGeom prst="ellipse">
              <a:avLst/>
            </a:prstGeom>
            <a:solidFill>
              <a:srgbClr val="E9F5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9" name="椭圆 38">
              <a:extLst>
                <a:ext uri="{FF2B5EF4-FFF2-40B4-BE49-F238E27FC236}">
                  <a16:creationId xmlns:a16="http://schemas.microsoft.com/office/drawing/2014/main" id="{BEF6C406-C46F-4757-905F-B536C51565B8}"/>
                </a:ext>
              </a:extLst>
            </p:cNvPr>
            <p:cNvSpPr/>
            <p:nvPr/>
          </p:nvSpPr>
          <p:spPr>
            <a:xfrm>
              <a:off x="401056" y="200808"/>
              <a:ext cx="432707" cy="432707"/>
            </a:xfrm>
            <a:prstGeom prst="ellipse">
              <a:avLst/>
            </a:prstGeom>
            <a:solidFill>
              <a:srgbClr val="9DD5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5" name="椭圆 14">
            <a:extLst>
              <a:ext uri="{FF2B5EF4-FFF2-40B4-BE49-F238E27FC236}">
                <a16:creationId xmlns:a16="http://schemas.microsoft.com/office/drawing/2014/main" id="{ED1454EE-304C-0BF6-DAC2-1C632F1AA157}"/>
              </a:ext>
            </a:extLst>
          </p:cNvPr>
          <p:cNvSpPr/>
          <p:nvPr/>
        </p:nvSpPr>
        <p:spPr>
          <a:xfrm>
            <a:off x="11291123" y="4088595"/>
            <a:ext cx="550370" cy="550370"/>
          </a:xfrm>
          <a:prstGeom prst="ellipse">
            <a:avLst/>
          </a:prstGeom>
          <a:solidFill>
            <a:srgbClr val="9DC0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F0762F2A-D3AC-24BB-04AD-9E3AB5B94F80}"/>
              </a:ext>
            </a:extLst>
          </p:cNvPr>
          <p:cNvSpPr/>
          <p:nvPr/>
        </p:nvSpPr>
        <p:spPr>
          <a:xfrm>
            <a:off x="9614202" y="4752386"/>
            <a:ext cx="1453372" cy="1453372"/>
          </a:xfrm>
          <a:prstGeom prst="ellipse">
            <a:avLst/>
          </a:prstGeom>
          <a:solidFill>
            <a:srgbClr val="9DC0BC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D6FD995B-ADE5-5E52-B7ED-46C551EED519}"/>
              </a:ext>
            </a:extLst>
          </p:cNvPr>
          <p:cNvSpPr/>
          <p:nvPr/>
        </p:nvSpPr>
        <p:spPr>
          <a:xfrm>
            <a:off x="9930394" y="5051572"/>
            <a:ext cx="2979058" cy="2979058"/>
          </a:xfrm>
          <a:prstGeom prst="ellipse">
            <a:avLst/>
          </a:prstGeom>
          <a:solidFill>
            <a:srgbClr val="E9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763C1D20-2CEC-F3AC-1161-C516753C52FE}"/>
              </a:ext>
            </a:extLst>
          </p:cNvPr>
          <p:cNvGrpSpPr/>
          <p:nvPr/>
        </p:nvGrpSpPr>
        <p:grpSpPr>
          <a:xfrm>
            <a:off x="481338" y="1240843"/>
            <a:ext cx="742950" cy="742950"/>
            <a:chOff x="495300" y="742950"/>
            <a:chExt cx="742950" cy="742950"/>
          </a:xfrm>
        </p:grpSpPr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E12F441C-50AD-798B-8629-744175AB703B}"/>
                </a:ext>
              </a:extLst>
            </p:cNvPr>
            <p:cNvSpPr/>
            <p:nvPr/>
          </p:nvSpPr>
          <p:spPr>
            <a:xfrm>
              <a:off x="495300" y="742950"/>
              <a:ext cx="742950" cy="742950"/>
            </a:xfrm>
            <a:prstGeom prst="ellipse">
              <a:avLst/>
            </a:prstGeom>
            <a:solidFill>
              <a:srgbClr val="2777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CF6D6ED8-E5A5-FE13-1E5F-DC6F56C93C1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53483" y="910828"/>
              <a:ext cx="426584" cy="407194"/>
            </a:xfrm>
            <a:prstGeom prst="rect">
              <a:avLst/>
            </a:prstGeom>
          </p:spPr>
        </p:pic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2F77AD5A-0855-6900-B1C0-AB463D4223BF}"/>
              </a:ext>
            </a:extLst>
          </p:cNvPr>
          <p:cNvGrpSpPr/>
          <p:nvPr/>
        </p:nvGrpSpPr>
        <p:grpSpPr>
          <a:xfrm>
            <a:off x="1618110" y="1196834"/>
            <a:ext cx="7996092" cy="826295"/>
            <a:chOff x="5571129" y="1961363"/>
            <a:chExt cx="4325345" cy="174266"/>
          </a:xfrm>
        </p:grpSpPr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E5A019E7-2786-278B-B14D-4A3F70FE6B16}"/>
                </a:ext>
              </a:extLst>
            </p:cNvPr>
            <p:cNvSpPr txBox="1"/>
            <p:nvPr/>
          </p:nvSpPr>
          <p:spPr>
            <a:xfrm>
              <a:off x="5571129" y="1961363"/>
              <a:ext cx="2218772" cy="973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cs typeface="+mn-ea"/>
                  <a:sym typeface="+mn-lt"/>
                </a:rPr>
                <a:t>团队名称</a:t>
              </a: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EDFB69C2-32C3-D775-797C-DC8846B73D46}"/>
                </a:ext>
              </a:extLst>
            </p:cNvPr>
            <p:cNvSpPr txBox="1"/>
            <p:nvPr/>
          </p:nvSpPr>
          <p:spPr>
            <a:xfrm>
              <a:off x="5571129" y="2051246"/>
              <a:ext cx="4325345" cy="843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spc="300" dirty="0">
                  <a:cs typeface="+mn-ea"/>
                  <a:sym typeface="+mn-lt"/>
                </a:rPr>
                <a:t>啊呀呀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055175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5837">
        <p:random/>
      </p:transition>
    </mc:Choice>
    <mc:Fallback xmlns="">
      <p:transition spd="slow" advTm="5837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2982913" y="3797300"/>
            <a:ext cx="6226175" cy="70802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buNone/>
            </a:pPr>
            <a:r>
              <a:rPr lang="zh-CN" altLang="en-US" sz="4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团队名称：啊呀呀</a:t>
            </a:r>
          </a:p>
        </p:txBody>
      </p:sp>
      <p:sp>
        <p:nvSpPr>
          <p:cNvPr id="28674" name="文本框 12"/>
          <p:cNvSpPr txBox="1"/>
          <p:nvPr/>
        </p:nvSpPr>
        <p:spPr>
          <a:xfrm>
            <a:off x="4135438" y="2228850"/>
            <a:ext cx="3919537" cy="12001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7200" b="1">
                <a:solidFill>
                  <a:srgbClr val="00B050"/>
                </a:solidFill>
                <a:latin typeface="微软雅黑" pitchFamily="34" charset="-122"/>
                <a:ea typeface="微软雅黑" pitchFamily="34" charset="-122"/>
              </a:rPr>
              <a:t>谢谢观看</a:t>
            </a:r>
          </a:p>
        </p:txBody>
      </p:sp>
      <p:sp>
        <p:nvSpPr>
          <p:cNvPr id="15361" name="文本框 12"/>
          <p:cNvSpPr txBox="1"/>
          <p:nvPr/>
        </p:nvSpPr>
        <p:spPr>
          <a:xfrm>
            <a:off x="0" y="0"/>
            <a:ext cx="3557270" cy="3683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1800" b="1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itchFamily="34" charset="-122"/>
                <a:ea typeface="微软雅黑" pitchFamily="34" charset="-122"/>
              </a:rPr>
              <a:t>Code For Better_</a:t>
            </a:r>
            <a:r>
              <a:rPr lang="en-US" altLang="zh-CN" sz="1800" b="1"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itchFamily="34" charset="-122"/>
                <a:ea typeface="微软雅黑" pitchFamily="34" charset="-122"/>
              </a:rPr>
              <a:t>Hackthon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>
            <a:extLst>
              <a:ext uri="{FF2B5EF4-FFF2-40B4-BE49-F238E27FC236}">
                <a16:creationId xmlns:a16="http://schemas.microsoft.com/office/drawing/2014/main" id="{53BE5F21-28E0-41E2-A426-F5ED0DCFD0E9}"/>
              </a:ext>
            </a:extLst>
          </p:cNvPr>
          <p:cNvSpPr/>
          <p:nvPr/>
        </p:nvSpPr>
        <p:spPr>
          <a:xfrm>
            <a:off x="-1699937" y="764464"/>
            <a:ext cx="5776637" cy="5776637"/>
          </a:xfrm>
          <a:prstGeom prst="ellipse">
            <a:avLst/>
          </a:prstGeom>
          <a:solidFill>
            <a:srgbClr val="E9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FA7308F7-00A7-4AF4-9739-2EA6A3F3A1C5}"/>
              </a:ext>
            </a:extLst>
          </p:cNvPr>
          <p:cNvSpPr/>
          <p:nvPr/>
        </p:nvSpPr>
        <p:spPr>
          <a:xfrm>
            <a:off x="-542373" y="-514350"/>
            <a:ext cx="1905000" cy="1905000"/>
          </a:xfrm>
          <a:prstGeom prst="ellipse">
            <a:avLst/>
          </a:prstGeom>
          <a:solidFill>
            <a:srgbClr val="9DD5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28A030A4-9CF4-44F6-A190-0EE7A17A6F61}"/>
              </a:ext>
            </a:extLst>
          </p:cNvPr>
          <p:cNvSpPr/>
          <p:nvPr/>
        </p:nvSpPr>
        <p:spPr>
          <a:xfrm>
            <a:off x="9930394" y="5051572"/>
            <a:ext cx="2979058" cy="2979058"/>
          </a:xfrm>
          <a:prstGeom prst="ellipse">
            <a:avLst/>
          </a:prstGeom>
          <a:solidFill>
            <a:srgbClr val="E9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071CD372-7C25-4BA3-A16D-96DE363EC5A4}"/>
              </a:ext>
            </a:extLst>
          </p:cNvPr>
          <p:cNvSpPr/>
          <p:nvPr/>
        </p:nvSpPr>
        <p:spPr>
          <a:xfrm>
            <a:off x="11291123" y="4088595"/>
            <a:ext cx="550370" cy="550370"/>
          </a:xfrm>
          <a:prstGeom prst="ellipse">
            <a:avLst/>
          </a:prstGeom>
          <a:solidFill>
            <a:srgbClr val="9DC0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B51C7FA0-9AA9-4ECE-B492-8CF5DC949F64}"/>
              </a:ext>
            </a:extLst>
          </p:cNvPr>
          <p:cNvSpPr/>
          <p:nvPr/>
        </p:nvSpPr>
        <p:spPr>
          <a:xfrm>
            <a:off x="9614202" y="4752386"/>
            <a:ext cx="1453372" cy="1453372"/>
          </a:xfrm>
          <a:prstGeom prst="ellipse">
            <a:avLst/>
          </a:prstGeom>
          <a:solidFill>
            <a:srgbClr val="9DC0BC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7266E8F0-3DAF-4486-9EEE-37C27317E626}"/>
              </a:ext>
            </a:extLst>
          </p:cNvPr>
          <p:cNvGrpSpPr/>
          <p:nvPr/>
        </p:nvGrpSpPr>
        <p:grpSpPr>
          <a:xfrm>
            <a:off x="2540000" y="2817585"/>
            <a:ext cx="5870074" cy="1318985"/>
            <a:chOff x="2540000" y="2817585"/>
            <a:chExt cx="5870074" cy="1318985"/>
          </a:xfrm>
        </p:grpSpPr>
        <p:sp>
          <p:nvSpPr>
            <p:cNvPr id="4" name="矩形: 圆角 3">
              <a:extLst>
                <a:ext uri="{FF2B5EF4-FFF2-40B4-BE49-F238E27FC236}">
                  <a16:creationId xmlns:a16="http://schemas.microsoft.com/office/drawing/2014/main" id="{C537A58E-9F42-485B-9305-953F68857292}"/>
                </a:ext>
              </a:extLst>
            </p:cNvPr>
            <p:cNvSpPr/>
            <p:nvPr/>
          </p:nvSpPr>
          <p:spPr>
            <a:xfrm>
              <a:off x="2540000" y="2817585"/>
              <a:ext cx="5870074" cy="1318985"/>
            </a:xfrm>
            <a:prstGeom prst="roundRect">
              <a:avLst>
                <a:gd name="adj" fmla="val 50000"/>
              </a:avLst>
            </a:prstGeom>
            <a:solidFill>
              <a:srgbClr val="2777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251CBC8B-3052-4DA5-822B-290DB09CEFB3}"/>
                </a:ext>
              </a:extLst>
            </p:cNvPr>
            <p:cNvGrpSpPr/>
            <p:nvPr/>
          </p:nvGrpSpPr>
          <p:grpSpPr>
            <a:xfrm>
              <a:off x="4010552" y="3023107"/>
              <a:ext cx="3966213" cy="907941"/>
              <a:chOff x="7844752" y="998114"/>
              <a:chExt cx="3966213" cy="907941"/>
            </a:xfrm>
          </p:grpSpPr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51A7DF90-DCEF-43F0-BF70-AA2F020EB934}"/>
                  </a:ext>
                </a:extLst>
              </p:cNvPr>
              <p:cNvSpPr txBox="1"/>
              <p:nvPr/>
            </p:nvSpPr>
            <p:spPr>
              <a:xfrm>
                <a:off x="7844752" y="998114"/>
                <a:ext cx="3966213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/>
                <a:r>
                  <a:rPr lang="zh-CN" altLang="en-US" sz="4400" spc="400" dirty="0">
                    <a:solidFill>
                      <a:schemeClr val="bg1"/>
                    </a:solidFill>
                    <a:effectLst>
                      <a:outerShdw blurRad="76200" dist="38100" dir="5400000" algn="t" rotWithShape="0">
                        <a:prstClr val="black">
                          <a:alpha val="22000"/>
                        </a:prstClr>
                      </a:outerShdw>
                    </a:effectLst>
                    <a:cs typeface="+mn-ea"/>
                    <a:sym typeface="+mn-lt"/>
                  </a:rPr>
                  <a:t>背景与意义</a:t>
                </a:r>
              </a:p>
            </p:txBody>
          </p:sp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AEF59453-64AB-4869-B5E2-7B43850E0C4F}"/>
                  </a:ext>
                </a:extLst>
              </p:cNvPr>
              <p:cNvSpPr txBox="1"/>
              <p:nvPr/>
            </p:nvSpPr>
            <p:spPr>
              <a:xfrm>
                <a:off x="8043197" y="1629056"/>
                <a:ext cx="368722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/>
                <a:r>
                  <a:rPr lang="en-US" altLang="zh-CN" sz="1200" dirty="0">
                    <a:solidFill>
                      <a:schemeClr val="bg1"/>
                    </a:solidFill>
                    <a:cs typeface="+mn-ea"/>
                    <a:sym typeface="+mn-lt"/>
                  </a:rPr>
                  <a:t>TARGET CHIEVEMENT</a:t>
                </a:r>
                <a:endParaRPr lang="zh-CN" altLang="en-US" sz="1200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E6A1B1A1-AAEC-4407-BC1F-510237B9C909}"/>
                </a:ext>
              </a:extLst>
            </p:cNvPr>
            <p:cNvSpPr txBox="1"/>
            <p:nvPr/>
          </p:nvSpPr>
          <p:spPr>
            <a:xfrm>
              <a:off x="2859313" y="2875002"/>
              <a:ext cx="1194781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66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+mn-ea"/>
                  <a:sym typeface="+mn-lt"/>
                </a:rPr>
                <a:t>01</a:t>
              </a:r>
              <a:endParaRPr lang="zh-CN" altLang="en-US" sz="6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58144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椭圆 44">
            <a:extLst>
              <a:ext uri="{FF2B5EF4-FFF2-40B4-BE49-F238E27FC236}">
                <a16:creationId xmlns:a16="http://schemas.microsoft.com/office/drawing/2014/main" id="{1FCEC1F5-B9D6-4992-A0F3-6B52BECD2638}"/>
              </a:ext>
            </a:extLst>
          </p:cNvPr>
          <p:cNvSpPr/>
          <p:nvPr/>
        </p:nvSpPr>
        <p:spPr>
          <a:xfrm>
            <a:off x="9930394" y="5051572"/>
            <a:ext cx="2979058" cy="2979058"/>
          </a:xfrm>
          <a:prstGeom prst="ellipse">
            <a:avLst/>
          </a:prstGeom>
          <a:solidFill>
            <a:srgbClr val="E9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6" name="椭圆 45">
            <a:extLst>
              <a:ext uri="{FF2B5EF4-FFF2-40B4-BE49-F238E27FC236}">
                <a16:creationId xmlns:a16="http://schemas.microsoft.com/office/drawing/2014/main" id="{B11F3E2F-B708-4B7C-8A41-59CE8644099E}"/>
              </a:ext>
            </a:extLst>
          </p:cNvPr>
          <p:cNvSpPr/>
          <p:nvPr/>
        </p:nvSpPr>
        <p:spPr>
          <a:xfrm>
            <a:off x="11291123" y="4088595"/>
            <a:ext cx="550370" cy="550370"/>
          </a:xfrm>
          <a:prstGeom prst="ellipse">
            <a:avLst/>
          </a:prstGeom>
          <a:solidFill>
            <a:srgbClr val="9DC0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7" name="椭圆 46">
            <a:extLst>
              <a:ext uri="{FF2B5EF4-FFF2-40B4-BE49-F238E27FC236}">
                <a16:creationId xmlns:a16="http://schemas.microsoft.com/office/drawing/2014/main" id="{653087CB-8D0F-4FC0-A5B5-3D3BF2DED45F}"/>
              </a:ext>
            </a:extLst>
          </p:cNvPr>
          <p:cNvSpPr/>
          <p:nvPr/>
        </p:nvSpPr>
        <p:spPr>
          <a:xfrm>
            <a:off x="9614202" y="4752386"/>
            <a:ext cx="1453372" cy="1453372"/>
          </a:xfrm>
          <a:prstGeom prst="ellipse">
            <a:avLst/>
          </a:prstGeom>
          <a:solidFill>
            <a:srgbClr val="9DC0BC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C72B9F3-300C-4D36-A79A-D813F5A66593}"/>
              </a:ext>
            </a:extLst>
          </p:cNvPr>
          <p:cNvSpPr txBox="1"/>
          <p:nvPr/>
        </p:nvSpPr>
        <p:spPr>
          <a:xfrm>
            <a:off x="1224640" y="335911"/>
            <a:ext cx="32131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spc="4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背景及意义</a:t>
            </a:r>
          </a:p>
        </p:txBody>
      </p:sp>
      <p:grpSp>
        <p:nvGrpSpPr>
          <p:cNvPr id="74" name="组合 73">
            <a:extLst>
              <a:ext uri="{FF2B5EF4-FFF2-40B4-BE49-F238E27FC236}">
                <a16:creationId xmlns:a16="http://schemas.microsoft.com/office/drawing/2014/main" id="{2933A232-C407-4E76-9EA2-AF59885D35BF}"/>
              </a:ext>
            </a:extLst>
          </p:cNvPr>
          <p:cNvGrpSpPr/>
          <p:nvPr/>
        </p:nvGrpSpPr>
        <p:grpSpPr>
          <a:xfrm>
            <a:off x="1832590" y="1048221"/>
            <a:ext cx="8097804" cy="4351007"/>
            <a:chOff x="735160" y="416499"/>
            <a:chExt cx="5576391" cy="5622827"/>
          </a:xfrm>
        </p:grpSpPr>
        <p:sp>
          <p:nvSpPr>
            <p:cNvPr id="75" name="矩形 74">
              <a:extLst>
                <a:ext uri="{FF2B5EF4-FFF2-40B4-BE49-F238E27FC236}">
                  <a16:creationId xmlns:a16="http://schemas.microsoft.com/office/drawing/2014/main" id="{408906C9-2F8F-4DE1-9CD5-1E9E9C4B177E}"/>
                </a:ext>
              </a:extLst>
            </p:cNvPr>
            <p:cNvSpPr/>
            <p:nvPr/>
          </p:nvSpPr>
          <p:spPr>
            <a:xfrm>
              <a:off x="1019428" y="1630814"/>
              <a:ext cx="5292123" cy="44085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66700" sx="101000" sy="101000" algn="c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76" name="组合 75">
              <a:extLst>
                <a:ext uri="{FF2B5EF4-FFF2-40B4-BE49-F238E27FC236}">
                  <a16:creationId xmlns:a16="http://schemas.microsoft.com/office/drawing/2014/main" id="{42FFC3A1-F22C-431F-97E4-ADF5EAB33370}"/>
                </a:ext>
              </a:extLst>
            </p:cNvPr>
            <p:cNvGrpSpPr/>
            <p:nvPr/>
          </p:nvGrpSpPr>
          <p:grpSpPr>
            <a:xfrm>
              <a:off x="735160" y="416499"/>
              <a:ext cx="905405" cy="1439549"/>
              <a:chOff x="735160" y="416499"/>
              <a:chExt cx="905405" cy="1439549"/>
            </a:xfrm>
          </p:grpSpPr>
          <p:sp>
            <p:nvSpPr>
              <p:cNvPr id="82" name="椭圆 81">
                <a:extLst>
                  <a:ext uri="{FF2B5EF4-FFF2-40B4-BE49-F238E27FC236}">
                    <a16:creationId xmlns:a16="http://schemas.microsoft.com/office/drawing/2014/main" id="{04ADBF8E-03EE-4094-AF4B-30F0316A29D6}"/>
                  </a:ext>
                </a:extLst>
              </p:cNvPr>
              <p:cNvSpPr/>
              <p:nvPr/>
            </p:nvSpPr>
            <p:spPr>
              <a:xfrm>
                <a:off x="735160" y="416499"/>
                <a:ext cx="905405" cy="1439549"/>
              </a:xfrm>
              <a:prstGeom prst="ellipse">
                <a:avLst/>
              </a:prstGeom>
              <a:solidFill>
                <a:srgbClr val="27776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  <p:pic>
            <p:nvPicPr>
              <p:cNvPr id="83" name="图片 82">
                <a:extLst>
                  <a:ext uri="{FF2B5EF4-FFF2-40B4-BE49-F238E27FC236}">
                    <a16:creationId xmlns:a16="http://schemas.microsoft.com/office/drawing/2014/main" id="{69BDCD86-444D-424A-9239-807321A906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940885" y="754306"/>
                <a:ext cx="463147" cy="779349"/>
              </a:xfrm>
              <a:prstGeom prst="rect">
                <a:avLst/>
              </a:prstGeom>
            </p:spPr>
          </p:pic>
        </p:grpSp>
        <p:sp>
          <p:nvSpPr>
            <p:cNvPr id="79" name="文本框 78">
              <a:extLst>
                <a:ext uri="{FF2B5EF4-FFF2-40B4-BE49-F238E27FC236}">
                  <a16:creationId xmlns:a16="http://schemas.microsoft.com/office/drawing/2014/main" id="{F2D3B1A2-803C-4591-8787-4B7022A57E06}"/>
                </a:ext>
              </a:extLst>
            </p:cNvPr>
            <p:cNvSpPr txBox="1"/>
            <p:nvPr/>
          </p:nvSpPr>
          <p:spPr>
            <a:xfrm>
              <a:off x="1153071" y="1761722"/>
              <a:ext cx="5050589" cy="29035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spc="300" dirty="0">
                  <a:cs typeface="+mn-ea"/>
                  <a:sym typeface="+mn-lt"/>
                </a:rPr>
                <a:t>	</a:t>
              </a:r>
              <a:r>
                <a:rPr lang="zh-CN" altLang="en-US" sz="2000" spc="300" dirty="0">
                  <a:cs typeface="+mn-ea"/>
                  <a:sym typeface="+mn-lt"/>
                </a:rPr>
                <a:t>随着时代的高速发展，信息化时代的到来，人们的衣食住行几乎可以都在手机中完成。生活中的各种事物也可以在手机中记录</a:t>
              </a:r>
              <a:endParaRPr lang="en-US" altLang="zh-CN" sz="2000" spc="300" dirty="0">
                <a:cs typeface="+mn-ea"/>
                <a:sym typeface="+mn-lt"/>
              </a:endParaRPr>
            </a:p>
            <a:p>
              <a:r>
                <a:rPr lang="en-US" altLang="zh-CN" sz="2000" spc="300" dirty="0">
                  <a:cs typeface="+mn-ea"/>
                  <a:sym typeface="+mn-lt"/>
                </a:rPr>
                <a:t>	</a:t>
              </a:r>
              <a:r>
                <a:rPr lang="zh-CN" altLang="en-US" sz="2000" spc="300" dirty="0">
                  <a:cs typeface="+mn-ea"/>
                  <a:sym typeface="+mn-lt"/>
                </a:rPr>
                <a:t>我们团队利用谷歌的</a:t>
              </a:r>
              <a:r>
                <a:rPr lang="en-US" altLang="zh-CN" sz="2000" spc="300" dirty="0">
                  <a:cs typeface="+mn-ea"/>
                  <a:sym typeface="+mn-lt"/>
                </a:rPr>
                <a:t>Android</a:t>
              </a:r>
              <a:r>
                <a:rPr lang="zh-CN" altLang="en-US" sz="2000" spc="300" dirty="0">
                  <a:cs typeface="+mn-ea"/>
                  <a:sym typeface="+mn-lt"/>
                </a:rPr>
                <a:t>制作出一款有拟物化</a:t>
              </a:r>
              <a:r>
                <a:rPr lang="en-US" altLang="zh-CN" sz="2000" spc="300" dirty="0">
                  <a:cs typeface="+mn-ea"/>
                  <a:sym typeface="+mn-lt"/>
                </a:rPr>
                <a:t>UI</a:t>
              </a:r>
              <a:r>
                <a:rPr lang="zh-CN" altLang="en-US" sz="2000" spc="300" dirty="0">
                  <a:cs typeface="+mn-ea"/>
                  <a:sym typeface="+mn-lt"/>
                </a:rPr>
                <a:t>界面、功能易用的便签应用程序，该应用程序可以用于记录生活中琐事，并可以将记录便签分类。</a:t>
              </a:r>
              <a:endParaRPr lang="en-US" altLang="zh-CN" sz="2000" spc="300" dirty="0">
                <a:cs typeface="+mn-ea"/>
                <a:sym typeface="+mn-lt"/>
              </a:endParaRPr>
            </a:p>
            <a:p>
              <a:endParaRPr lang="zh-CN" altLang="en-US" sz="2000" spc="300" dirty="0">
                <a:cs typeface="+mn-ea"/>
                <a:sym typeface="+mn-lt"/>
              </a:endParaRPr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B1B1FAB3-58BA-4B54-909E-EFFB34DEF5AF}"/>
              </a:ext>
            </a:extLst>
          </p:cNvPr>
          <p:cNvGrpSpPr/>
          <p:nvPr/>
        </p:nvGrpSpPr>
        <p:grpSpPr>
          <a:xfrm>
            <a:off x="420106" y="300845"/>
            <a:ext cx="760161" cy="654908"/>
            <a:chOff x="401056" y="200808"/>
            <a:chExt cx="760161" cy="654908"/>
          </a:xfrm>
        </p:grpSpPr>
        <p:sp>
          <p:nvSpPr>
            <p:cNvPr id="43" name="椭圆 42">
              <a:extLst>
                <a:ext uri="{FF2B5EF4-FFF2-40B4-BE49-F238E27FC236}">
                  <a16:creationId xmlns:a16="http://schemas.microsoft.com/office/drawing/2014/main" id="{869E9B40-B4A0-421D-8094-FBB3C1D36620}"/>
                </a:ext>
              </a:extLst>
            </p:cNvPr>
            <p:cNvSpPr/>
            <p:nvPr/>
          </p:nvSpPr>
          <p:spPr>
            <a:xfrm>
              <a:off x="506309" y="200808"/>
              <a:ext cx="654908" cy="654908"/>
            </a:xfrm>
            <a:prstGeom prst="ellipse">
              <a:avLst/>
            </a:prstGeom>
            <a:solidFill>
              <a:srgbClr val="E9F5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2" name="椭圆 41">
              <a:extLst>
                <a:ext uri="{FF2B5EF4-FFF2-40B4-BE49-F238E27FC236}">
                  <a16:creationId xmlns:a16="http://schemas.microsoft.com/office/drawing/2014/main" id="{68C2CAF6-D7E7-47EA-8D50-B87D74BDD45E}"/>
                </a:ext>
              </a:extLst>
            </p:cNvPr>
            <p:cNvSpPr/>
            <p:nvPr/>
          </p:nvSpPr>
          <p:spPr>
            <a:xfrm>
              <a:off x="401056" y="200808"/>
              <a:ext cx="432707" cy="432707"/>
            </a:xfrm>
            <a:prstGeom prst="ellipse">
              <a:avLst/>
            </a:prstGeom>
            <a:solidFill>
              <a:srgbClr val="9DD5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315370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381">
        <p:random/>
      </p:transition>
    </mc:Choice>
    <mc:Fallback xmlns="">
      <p:transition spd="slow" advTm="3381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>
            <a:extLst>
              <a:ext uri="{FF2B5EF4-FFF2-40B4-BE49-F238E27FC236}">
                <a16:creationId xmlns:a16="http://schemas.microsoft.com/office/drawing/2014/main" id="{53BE5F21-28E0-41E2-A426-F5ED0DCFD0E9}"/>
              </a:ext>
            </a:extLst>
          </p:cNvPr>
          <p:cNvSpPr/>
          <p:nvPr/>
        </p:nvSpPr>
        <p:spPr>
          <a:xfrm>
            <a:off x="-1699937" y="764464"/>
            <a:ext cx="5776637" cy="5776637"/>
          </a:xfrm>
          <a:prstGeom prst="ellipse">
            <a:avLst/>
          </a:prstGeom>
          <a:solidFill>
            <a:srgbClr val="E9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FA7308F7-00A7-4AF4-9739-2EA6A3F3A1C5}"/>
              </a:ext>
            </a:extLst>
          </p:cNvPr>
          <p:cNvSpPr/>
          <p:nvPr/>
        </p:nvSpPr>
        <p:spPr>
          <a:xfrm>
            <a:off x="-542373" y="-514350"/>
            <a:ext cx="1905000" cy="1905000"/>
          </a:xfrm>
          <a:prstGeom prst="ellipse">
            <a:avLst/>
          </a:prstGeom>
          <a:solidFill>
            <a:srgbClr val="9DD5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28A030A4-9CF4-44F6-A190-0EE7A17A6F61}"/>
              </a:ext>
            </a:extLst>
          </p:cNvPr>
          <p:cNvSpPr/>
          <p:nvPr/>
        </p:nvSpPr>
        <p:spPr>
          <a:xfrm>
            <a:off x="9930394" y="5051572"/>
            <a:ext cx="2979058" cy="2979058"/>
          </a:xfrm>
          <a:prstGeom prst="ellipse">
            <a:avLst/>
          </a:prstGeom>
          <a:solidFill>
            <a:srgbClr val="E9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071CD372-7C25-4BA3-A16D-96DE363EC5A4}"/>
              </a:ext>
            </a:extLst>
          </p:cNvPr>
          <p:cNvSpPr/>
          <p:nvPr/>
        </p:nvSpPr>
        <p:spPr>
          <a:xfrm>
            <a:off x="11291123" y="4088595"/>
            <a:ext cx="550370" cy="550370"/>
          </a:xfrm>
          <a:prstGeom prst="ellipse">
            <a:avLst/>
          </a:prstGeom>
          <a:solidFill>
            <a:srgbClr val="9DC0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B51C7FA0-9AA9-4ECE-B492-8CF5DC949F64}"/>
              </a:ext>
            </a:extLst>
          </p:cNvPr>
          <p:cNvSpPr/>
          <p:nvPr/>
        </p:nvSpPr>
        <p:spPr>
          <a:xfrm>
            <a:off x="9614202" y="4752386"/>
            <a:ext cx="1453372" cy="1453372"/>
          </a:xfrm>
          <a:prstGeom prst="ellipse">
            <a:avLst/>
          </a:prstGeom>
          <a:solidFill>
            <a:srgbClr val="9DC0BC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7266E8F0-3DAF-4486-9EEE-37C27317E626}"/>
              </a:ext>
            </a:extLst>
          </p:cNvPr>
          <p:cNvGrpSpPr/>
          <p:nvPr/>
        </p:nvGrpSpPr>
        <p:grpSpPr>
          <a:xfrm>
            <a:off x="2540000" y="2817585"/>
            <a:ext cx="6558280" cy="1446550"/>
            <a:chOff x="2540000" y="2817585"/>
            <a:chExt cx="6558280" cy="1446550"/>
          </a:xfrm>
        </p:grpSpPr>
        <p:sp>
          <p:nvSpPr>
            <p:cNvPr id="4" name="矩形: 圆角 3">
              <a:extLst>
                <a:ext uri="{FF2B5EF4-FFF2-40B4-BE49-F238E27FC236}">
                  <a16:creationId xmlns:a16="http://schemas.microsoft.com/office/drawing/2014/main" id="{C537A58E-9F42-485B-9305-953F68857292}"/>
                </a:ext>
              </a:extLst>
            </p:cNvPr>
            <p:cNvSpPr/>
            <p:nvPr/>
          </p:nvSpPr>
          <p:spPr>
            <a:xfrm>
              <a:off x="2540000" y="2817585"/>
              <a:ext cx="6558280" cy="1446550"/>
            </a:xfrm>
            <a:prstGeom prst="roundRect">
              <a:avLst>
                <a:gd name="adj" fmla="val 50000"/>
              </a:avLst>
            </a:prstGeom>
            <a:solidFill>
              <a:srgbClr val="2777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251CBC8B-3052-4DA5-822B-290DB09CEFB3}"/>
                </a:ext>
              </a:extLst>
            </p:cNvPr>
            <p:cNvGrpSpPr/>
            <p:nvPr/>
          </p:nvGrpSpPr>
          <p:grpSpPr>
            <a:xfrm>
              <a:off x="4010552" y="3023107"/>
              <a:ext cx="4721968" cy="907941"/>
              <a:chOff x="7844752" y="998114"/>
              <a:chExt cx="4721968" cy="907941"/>
            </a:xfrm>
          </p:grpSpPr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51A7DF90-DCEF-43F0-BF70-AA2F020EB934}"/>
                  </a:ext>
                </a:extLst>
              </p:cNvPr>
              <p:cNvSpPr txBox="1"/>
              <p:nvPr/>
            </p:nvSpPr>
            <p:spPr>
              <a:xfrm>
                <a:off x="7844752" y="998114"/>
                <a:ext cx="4721968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di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4400" b="0" i="0" u="none" strike="noStrike" kern="1200" cap="none" spc="40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>
                      <a:outerShdw blurRad="76200" dist="38100" dir="5400000" algn="t" rotWithShape="0">
                        <a:prstClr val="black">
                          <a:alpha val="22000"/>
                        </a:prstClr>
                      </a:outerShdw>
                    </a:effectLst>
                    <a:uLnTx/>
                    <a:uFillTx/>
                    <a:cs typeface="+mn-ea"/>
                    <a:sym typeface="+mn-lt"/>
                  </a:rPr>
                  <a:t>应用设计与实现</a:t>
                </a:r>
              </a:p>
            </p:txBody>
          </p:sp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AEF59453-64AB-4869-B5E2-7B43850E0C4F}"/>
                  </a:ext>
                </a:extLst>
              </p:cNvPr>
              <p:cNvSpPr txBox="1"/>
              <p:nvPr/>
            </p:nvSpPr>
            <p:spPr>
              <a:xfrm>
                <a:off x="8043197" y="1629056"/>
                <a:ext cx="368722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di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cs typeface="+mn-ea"/>
                    <a:sym typeface="+mn-lt"/>
                  </a:rPr>
                  <a:t>TARGET CHIEVEMENT</a:t>
                </a:r>
                <a:endPara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E6A1B1A1-AAEC-4407-BC1F-510237B9C909}"/>
                </a:ext>
              </a:extLst>
            </p:cNvPr>
            <p:cNvSpPr txBox="1"/>
            <p:nvPr/>
          </p:nvSpPr>
          <p:spPr>
            <a:xfrm>
              <a:off x="2757714" y="2875002"/>
              <a:ext cx="1252838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6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cs typeface="+mn-ea"/>
                  <a:sym typeface="+mn-lt"/>
                </a:rPr>
                <a:t>02</a:t>
              </a:r>
              <a:endParaRPr kumimoji="0" lang="zh-CN" altLang="en-US" sz="6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48652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>
            <a:extLst>
              <a:ext uri="{FF2B5EF4-FFF2-40B4-BE49-F238E27FC236}">
                <a16:creationId xmlns:a16="http://schemas.microsoft.com/office/drawing/2014/main" id="{86DF9BC0-E751-4F91-AFC1-8E3D94342DDD}"/>
              </a:ext>
            </a:extLst>
          </p:cNvPr>
          <p:cNvSpPr/>
          <p:nvPr/>
        </p:nvSpPr>
        <p:spPr>
          <a:xfrm>
            <a:off x="6049642" y="0"/>
            <a:ext cx="6142358" cy="6858000"/>
          </a:xfrm>
          <a:prstGeom prst="rect">
            <a:avLst/>
          </a:prstGeom>
          <a:solidFill>
            <a:srgbClr val="9DC0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6">
                  <a:lumMod val="60000"/>
                  <a:lumOff val="40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F9138CE8-4726-467A-87B7-2ECD08D096C0}"/>
              </a:ext>
            </a:extLst>
          </p:cNvPr>
          <p:cNvGrpSpPr/>
          <p:nvPr/>
        </p:nvGrpSpPr>
        <p:grpSpPr>
          <a:xfrm>
            <a:off x="1547403" y="1321431"/>
            <a:ext cx="4325345" cy="923329"/>
            <a:chOff x="5571129" y="1961363"/>
            <a:chExt cx="4325345" cy="923329"/>
          </a:xfrm>
        </p:grpSpPr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4C1F4A39-F672-493D-AD1D-EB4E2827691A}"/>
                </a:ext>
              </a:extLst>
            </p:cNvPr>
            <p:cNvSpPr txBox="1"/>
            <p:nvPr/>
          </p:nvSpPr>
          <p:spPr>
            <a:xfrm>
              <a:off x="5571129" y="1961363"/>
              <a:ext cx="22187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cs typeface="+mn-ea"/>
                  <a:sym typeface="+mn-lt"/>
                </a:rPr>
                <a:t>便签内容管理</a:t>
              </a: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9D081376-FA0D-42CD-91B5-D21F13ECED82}"/>
                </a:ext>
              </a:extLst>
            </p:cNvPr>
            <p:cNvSpPr txBox="1"/>
            <p:nvPr/>
          </p:nvSpPr>
          <p:spPr>
            <a:xfrm>
              <a:off x="5571129" y="2423027"/>
              <a:ext cx="432534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spc="300" dirty="0">
                  <a:cs typeface="+mn-ea"/>
                  <a:sym typeface="+mn-lt"/>
                </a:rPr>
                <a:t>包括新增便签、对原有的便签内容进行展示、对便签内容进行修改、删除便签等。</a:t>
              </a:r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DA29AB27-1D93-4C94-BD62-6281B55F7BD7}"/>
              </a:ext>
            </a:extLst>
          </p:cNvPr>
          <p:cNvGrpSpPr/>
          <p:nvPr/>
        </p:nvGrpSpPr>
        <p:grpSpPr>
          <a:xfrm>
            <a:off x="1564707" y="3107169"/>
            <a:ext cx="4325345" cy="787258"/>
            <a:chOff x="5571129" y="1912768"/>
            <a:chExt cx="4325345" cy="787258"/>
          </a:xfrm>
        </p:grpSpPr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04821D61-A391-48D6-AB07-D8901C3E3F72}"/>
                </a:ext>
              </a:extLst>
            </p:cNvPr>
            <p:cNvSpPr txBox="1"/>
            <p:nvPr/>
          </p:nvSpPr>
          <p:spPr>
            <a:xfrm>
              <a:off x="5571129" y="1912768"/>
              <a:ext cx="173355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cs typeface="+mn-ea"/>
                  <a:sym typeface="+mn-lt"/>
                </a:rPr>
                <a:t>便签查询</a:t>
              </a: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33A50269-887C-4189-BAC8-5B2AEAF45055}"/>
                </a:ext>
              </a:extLst>
            </p:cNvPr>
            <p:cNvSpPr txBox="1"/>
            <p:nvPr/>
          </p:nvSpPr>
          <p:spPr>
            <a:xfrm>
              <a:off x="5571129" y="2423027"/>
              <a:ext cx="432534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spc="300" dirty="0">
                  <a:cs typeface="+mn-ea"/>
                  <a:sym typeface="+mn-lt"/>
                </a:rPr>
                <a:t>根据便签内容进行模糊查询。</a:t>
              </a:r>
            </a:p>
          </p:txBody>
        </p: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ECC4BF4F-005D-4CA9-A808-23777329B2CE}"/>
              </a:ext>
            </a:extLst>
          </p:cNvPr>
          <p:cNvGrpSpPr/>
          <p:nvPr/>
        </p:nvGrpSpPr>
        <p:grpSpPr>
          <a:xfrm>
            <a:off x="1452282" y="5032312"/>
            <a:ext cx="4325345" cy="767299"/>
            <a:chOff x="5571129" y="1932727"/>
            <a:chExt cx="4325345" cy="76729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3234751C-3878-4EDB-81BC-4A3DE6210B0C}"/>
                </a:ext>
              </a:extLst>
            </p:cNvPr>
            <p:cNvSpPr txBox="1"/>
            <p:nvPr/>
          </p:nvSpPr>
          <p:spPr>
            <a:xfrm>
              <a:off x="5571129" y="1932727"/>
              <a:ext cx="222560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cs typeface="+mn-ea"/>
                  <a:sym typeface="+mn-lt"/>
                </a:rPr>
                <a:t>便签分类</a:t>
              </a:r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75C6128F-88D3-4FDB-8626-0075DD99DC73}"/>
                </a:ext>
              </a:extLst>
            </p:cNvPr>
            <p:cNvSpPr txBox="1"/>
            <p:nvPr/>
          </p:nvSpPr>
          <p:spPr>
            <a:xfrm>
              <a:off x="5571129" y="2423027"/>
              <a:ext cx="432534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spc="300" dirty="0">
                  <a:cs typeface="+mn-ea"/>
                  <a:sym typeface="+mn-lt"/>
                </a:rPr>
                <a:t>对便签进行分类管理，方便用户管理便签。</a:t>
              </a:r>
            </a:p>
          </p:txBody>
        </p: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718C3087-A88C-4AB0-B7A1-68BC5835210B}"/>
              </a:ext>
            </a:extLst>
          </p:cNvPr>
          <p:cNvGrpSpPr/>
          <p:nvPr/>
        </p:nvGrpSpPr>
        <p:grpSpPr>
          <a:xfrm>
            <a:off x="653048" y="1406234"/>
            <a:ext cx="742950" cy="742950"/>
            <a:chOff x="495300" y="742950"/>
            <a:chExt cx="742950" cy="742950"/>
          </a:xfrm>
        </p:grpSpPr>
        <p:sp>
          <p:nvSpPr>
            <p:cNvPr id="28" name="椭圆 27">
              <a:extLst>
                <a:ext uri="{FF2B5EF4-FFF2-40B4-BE49-F238E27FC236}">
                  <a16:creationId xmlns:a16="http://schemas.microsoft.com/office/drawing/2014/main" id="{41481E6D-1F91-4664-9C40-783B52558242}"/>
                </a:ext>
              </a:extLst>
            </p:cNvPr>
            <p:cNvSpPr/>
            <p:nvPr/>
          </p:nvSpPr>
          <p:spPr>
            <a:xfrm>
              <a:off x="495300" y="742950"/>
              <a:ext cx="742950" cy="742950"/>
            </a:xfrm>
            <a:prstGeom prst="ellipse">
              <a:avLst/>
            </a:prstGeom>
            <a:solidFill>
              <a:srgbClr val="2777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pic>
          <p:nvPicPr>
            <p:cNvPr id="29" name="图片 28">
              <a:extLst>
                <a:ext uri="{FF2B5EF4-FFF2-40B4-BE49-F238E27FC236}">
                  <a16:creationId xmlns:a16="http://schemas.microsoft.com/office/drawing/2014/main" id="{F6E61CC9-4F4F-4F91-AA4B-E621AE374F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53483" y="910828"/>
              <a:ext cx="426584" cy="407194"/>
            </a:xfrm>
            <a:prstGeom prst="rect">
              <a:avLst/>
            </a:prstGeom>
          </p:spPr>
        </p:pic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0A8F424E-A68A-46EC-8278-BA6868564ADF}"/>
              </a:ext>
            </a:extLst>
          </p:cNvPr>
          <p:cNvGrpSpPr/>
          <p:nvPr/>
        </p:nvGrpSpPr>
        <p:grpSpPr>
          <a:xfrm>
            <a:off x="662167" y="3085213"/>
            <a:ext cx="742950" cy="742950"/>
            <a:chOff x="495300" y="2762250"/>
            <a:chExt cx="742950" cy="742950"/>
          </a:xfrm>
        </p:grpSpPr>
        <p:sp>
          <p:nvSpPr>
            <p:cNvPr id="31" name="椭圆 30">
              <a:extLst>
                <a:ext uri="{FF2B5EF4-FFF2-40B4-BE49-F238E27FC236}">
                  <a16:creationId xmlns:a16="http://schemas.microsoft.com/office/drawing/2014/main" id="{BECBD928-705E-4884-BDC2-6D13DC92767A}"/>
                </a:ext>
              </a:extLst>
            </p:cNvPr>
            <p:cNvSpPr/>
            <p:nvPr/>
          </p:nvSpPr>
          <p:spPr>
            <a:xfrm>
              <a:off x="495300" y="2762250"/>
              <a:ext cx="742950" cy="742950"/>
            </a:xfrm>
            <a:prstGeom prst="ellipse">
              <a:avLst/>
            </a:prstGeom>
            <a:solidFill>
              <a:srgbClr val="2777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pic>
          <p:nvPicPr>
            <p:cNvPr id="32" name="图片 31">
              <a:extLst>
                <a:ext uri="{FF2B5EF4-FFF2-40B4-BE49-F238E27FC236}">
                  <a16:creationId xmlns:a16="http://schemas.microsoft.com/office/drawing/2014/main" id="{A4FC4F9B-DBDD-4ABE-AF2A-EFB697A71A0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95325" y="2949087"/>
              <a:ext cx="342900" cy="369277"/>
            </a:xfrm>
            <a:prstGeom prst="rect">
              <a:avLst/>
            </a:prstGeom>
          </p:spPr>
        </p:pic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155111EC-BEF1-46FD-87CB-49F93CC4D7BE}"/>
              </a:ext>
            </a:extLst>
          </p:cNvPr>
          <p:cNvGrpSpPr/>
          <p:nvPr/>
        </p:nvGrpSpPr>
        <p:grpSpPr>
          <a:xfrm>
            <a:off x="662167" y="5056661"/>
            <a:ext cx="742950" cy="742950"/>
            <a:chOff x="495300" y="4781550"/>
            <a:chExt cx="742950" cy="742950"/>
          </a:xfrm>
        </p:grpSpPr>
        <p:sp>
          <p:nvSpPr>
            <p:cNvPr id="34" name="椭圆 33">
              <a:extLst>
                <a:ext uri="{FF2B5EF4-FFF2-40B4-BE49-F238E27FC236}">
                  <a16:creationId xmlns:a16="http://schemas.microsoft.com/office/drawing/2014/main" id="{813D75A7-9108-4744-BEA5-5BF03C3F778D}"/>
                </a:ext>
              </a:extLst>
            </p:cNvPr>
            <p:cNvSpPr/>
            <p:nvPr/>
          </p:nvSpPr>
          <p:spPr>
            <a:xfrm>
              <a:off x="495300" y="4781550"/>
              <a:ext cx="742950" cy="742950"/>
            </a:xfrm>
            <a:prstGeom prst="ellipse">
              <a:avLst/>
            </a:prstGeom>
            <a:solidFill>
              <a:srgbClr val="2777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pic>
          <p:nvPicPr>
            <p:cNvPr id="35" name="图片 34">
              <a:extLst>
                <a:ext uri="{FF2B5EF4-FFF2-40B4-BE49-F238E27FC236}">
                  <a16:creationId xmlns:a16="http://schemas.microsoft.com/office/drawing/2014/main" id="{4C5C70B6-A714-4122-9140-460C250C4D5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78080" y="4942812"/>
              <a:ext cx="377391" cy="420427"/>
            </a:xfrm>
            <a:prstGeom prst="rect">
              <a:avLst/>
            </a:prstGeom>
          </p:spPr>
        </p:pic>
      </p:grpSp>
      <p:sp>
        <p:nvSpPr>
          <p:cNvPr id="36" name="文本框 35">
            <a:extLst>
              <a:ext uri="{FF2B5EF4-FFF2-40B4-BE49-F238E27FC236}">
                <a16:creationId xmlns:a16="http://schemas.microsoft.com/office/drawing/2014/main" id="{EADA7BBA-B7D7-4E73-A404-8999D82009F5}"/>
              </a:ext>
            </a:extLst>
          </p:cNvPr>
          <p:cNvSpPr txBox="1"/>
          <p:nvPr/>
        </p:nvSpPr>
        <p:spPr>
          <a:xfrm>
            <a:off x="1224640" y="335911"/>
            <a:ext cx="32131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spc="4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主要功能</a:t>
            </a:r>
          </a:p>
        </p:txBody>
      </p: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5FCA5CCA-875E-41C4-AFFF-9F01186D9318}"/>
              </a:ext>
            </a:extLst>
          </p:cNvPr>
          <p:cNvGrpSpPr/>
          <p:nvPr/>
        </p:nvGrpSpPr>
        <p:grpSpPr>
          <a:xfrm>
            <a:off x="420106" y="300845"/>
            <a:ext cx="760161" cy="654908"/>
            <a:chOff x="401056" y="200808"/>
            <a:chExt cx="760161" cy="654908"/>
          </a:xfrm>
        </p:grpSpPr>
        <p:sp>
          <p:nvSpPr>
            <p:cNvPr id="38" name="椭圆 37">
              <a:extLst>
                <a:ext uri="{FF2B5EF4-FFF2-40B4-BE49-F238E27FC236}">
                  <a16:creationId xmlns:a16="http://schemas.microsoft.com/office/drawing/2014/main" id="{0DF3C74C-484A-4A14-8800-7AC2329868BB}"/>
                </a:ext>
              </a:extLst>
            </p:cNvPr>
            <p:cNvSpPr/>
            <p:nvPr/>
          </p:nvSpPr>
          <p:spPr>
            <a:xfrm>
              <a:off x="506309" y="200808"/>
              <a:ext cx="654908" cy="654908"/>
            </a:xfrm>
            <a:prstGeom prst="ellipse">
              <a:avLst/>
            </a:prstGeom>
            <a:solidFill>
              <a:srgbClr val="E9F5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9" name="椭圆 38">
              <a:extLst>
                <a:ext uri="{FF2B5EF4-FFF2-40B4-BE49-F238E27FC236}">
                  <a16:creationId xmlns:a16="http://schemas.microsoft.com/office/drawing/2014/main" id="{BEF6C406-C46F-4757-905F-B536C51565B8}"/>
                </a:ext>
              </a:extLst>
            </p:cNvPr>
            <p:cNvSpPr/>
            <p:nvPr/>
          </p:nvSpPr>
          <p:spPr>
            <a:xfrm>
              <a:off x="401056" y="200808"/>
              <a:ext cx="432707" cy="432707"/>
            </a:xfrm>
            <a:prstGeom prst="ellipse">
              <a:avLst/>
            </a:prstGeom>
            <a:solidFill>
              <a:srgbClr val="9DD5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D59CE7F3-D244-2CF8-50F9-BCEBF312BA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21207" y="698632"/>
            <a:ext cx="4165833" cy="523543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74103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5837">
        <p:random/>
      </p:transition>
    </mc:Choice>
    <mc:Fallback xmlns="">
      <p:transition spd="slow" advTm="5837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3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>
            <a:extLst>
              <a:ext uri="{FF2B5EF4-FFF2-40B4-BE49-F238E27FC236}">
                <a16:creationId xmlns:a16="http://schemas.microsoft.com/office/drawing/2014/main" id="{86DF9BC0-E751-4F91-AFC1-8E3D94342DDD}"/>
              </a:ext>
            </a:extLst>
          </p:cNvPr>
          <p:cNvSpPr/>
          <p:nvPr/>
        </p:nvSpPr>
        <p:spPr>
          <a:xfrm>
            <a:off x="6049642" y="0"/>
            <a:ext cx="6142358" cy="6858000"/>
          </a:xfrm>
          <a:prstGeom prst="rect">
            <a:avLst/>
          </a:prstGeom>
          <a:solidFill>
            <a:srgbClr val="9DC0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6">
                  <a:lumMod val="60000"/>
                  <a:lumOff val="40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F9138CE8-4726-467A-87B7-2ECD08D096C0}"/>
              </a:ext>
            </a:extLst>
          </p:cNvPr>
          <p:cNvGrpSpPr/>
          <p:nvPr/>
        </p:nvGrpSpPr>
        <p:grpSpPr>
          <a:xfrm>
            <a:off x="1547403" y="1321431"/>
            <a:ext cx="4325345" cy="923329"/>
            <a:chOff x="5571129" y="1961363"/>
            <a:chExt cx="4325345" cy="923329"/>
          </a:xfrm>
        </p:grpSpPr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4C1F4A39-F672-493D-AD1D-EB4E2827691A}"/>
                </a:ext>
              </a:extLst>
            </p:cNvPr>
            <p:cNvSpPr txBox="1"/>
            <p:nvPr/>
          </p:nvSpPr>
          <p:spPr>
            <a:xfrm>
              <a:off x="5571129" y="1961363"/>
              <a:ext cx="22187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cs typeface="+mn-ea"/>
                  <a:sym typeface="+mn-lt"/>
                </a:rPr>
                <a:t>便签内容管理</a:t>
              </a: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9D081376-FA0D-42CD-91B5-D21F13ECED82}"/>
                </a:ext>
              </a:extLst>
            </p:cNvPr>
            <p:cNvSpPr txBox="1"/>
            <p:nvPr/>
          </p:nvSpPr>
          <p:spPr>
            <a:xfrm>
              <a:off x="5571129" y="2423027"/>
              <a:ext cx="432534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spc="300" dirty="0">
                  <a:cs typeface="+mn-ea"/>
                  <a:sym typeface="+mn-lt"/>
                </a:rPr>
                <a:t>包括新增便签、对原有的便签内容进行展示、对便签内容进行修改、删除便签等。</a:t>
              </a:r>
            </a:p>
          </p:txBody>
        </p: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718C3087-A88C-4AB0-B7A1-68BC5835210B}"/>
              </a:ext>
            </a:extLst>
          </p:cNvPr>
          <p:cNvGrpSpPr/>
          <p:nvPr/>
        </p:nvGrpSpPr>
        <p:grpSpPr>
          <a:xfrm>
            <a:off x="653048" y="1406234"/>
            <a:ext cx="742950" cy="742950"/>
            <a:chOff x="495300" y="742950"/>
            <a:chExt cx="742950" cy="742950"/>
          </a:xfrm>
        </p:grpSpPr>
        <p:sp>
          <p:nvSpPr>
            <p:cNvPr id="28" name="椭圆 27">
              <a:extLst>
                <a:ext uri="{FF2B5EF4-FFF2-40B4-BE49-F238E27FC236}">
                  <a16:creationId xmlns:a16="http://schemas.microsoft.com/office/drawing/2014/main" id="{41481E6D-1F91-4664-9C40-783B52558242}"/>
                </a:ext>
              </a:extLst>
            </p:cNvPr>
            <p:cNvSpPr/>
            <p:nvPr/>
          </p:nvSpPr>
          <p:spPr>
            <a:xfrm>
              <a:off x="495300" y="742950"/>
              <a:ext cx="742950" cy="742950"/>
            </a:xfrm>
            <a:prstGeom prst="ellipse">
              <a:avLst/>
            </a:prstGeom>
            <a:solidFill>
              <a:srgbClr val="2777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pic>
          <p:nvPicPr>
            <p:cNvPr id="29" name="图片 28">
              <a:extLst>
                <a:ext uri="{FF2B5EF4-FFF2-40B4-BE49-F238E27FC236}">
                  <a16:creationId xmlns:a16="http://schemas.microsoft.com/office/drawing/2014/main" id="{F6E61CC9-4F4F-4F91-AA4B-E621AE374F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53483" y="910828"/>
              <a:ext cx="426584" cy="407194"/>
            </a:xfrm>
            <a:prstGeom prst="rect">
              <a:avLst/>
            </a:prstGeom>
          </p:spPr>
        </p:pic>
      </p:grpSp>
      <p:sp>
        <p:nvSpPr>
          <p:cNvPr id="36" name="文本框 35">
            <a:extLst>
              <a:ext uri="{FF2B5EF4-FFF2-40B4-BE49-F238E27FC236}">
                <a16:creationId xmlns:a16="http://schemas.microsoft.com/office/drawing/2014/main" id="{EADA7BBA-B7D7-4E73-A404-8999D82009F5}"/>
              </a:ext>
            </a:extLst>
          </p:cNvPr>
          <p:cNvSpPr txBox="1"/>
          <p:nvPr/>
        </p:nvSpPr>
        <p:spPr>
          <a:xfrm>
            <a:off x="1224640" y="335911"/>
            <a:ext cx="32131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spc="4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主要功能</a:t>
            </a:r>
          </a:p>
        </p:txBody>
      </p: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5FCA5CCA-875E-41C4-AFFF-9F01186D9318}"/>
              </a:ext>
            </a:extLst>
          </p:cNvPr>
          <p:cNvGrpSpPr/>
          <p:nvPr/>
        </p:nvGrpSpPr>
        <p:grpSpPr>
          <a:xfrm>
            <a:off x="420106" y="300845"/>
            <a:ext cx="760161" cy="654908"/>
            <a:chOff x="401056" y="200808"/>
            <a:chExt cx="760161" cy="654908"/>
          </a:xfrm>
        </p:grpSpPr>
        <p:sp>
          <p:nvSpPr>
            <p:cNvPr id="38" name="椭圆 37">
              <a:extLst>
                <a:ext uri="{FF2B5EF4-FFF2-40B4-BE49-F238E27FC236}">
                  <a16:creationId xmlns:a16="http://schemas.microsoft.com/office/drawing/2014/main" id="{0DF3C74C-484A-4A14-8800-7AC2329868BB}"/>
                </a:ext>
              </a:extLst>
            </p:cNvPr>
            <p:cNvSpPr/>
            <p:nvPr/>
          </p:nvSpPr>
          <p:spPr>
            <a:xfrm>
              <a:off x="506309" y="200808"/>
              <a:ext cx="654908" cy="654908"/>
            </a:xfrm>
            <a:prstGeom prst="ellipse">
              <a:avLst/>
            </a:prstGeom>
            <a:solidFill>
              <a:srgbClr val="E9F5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9" name="椭圆 38">
              <a:extLst>
                <a:ext uri="{FF2B5EF4-FFF2-40B4-BE49-F238E27FC236}">
                  <a16:creationId xmlns:a16="http://schemas.microsoft.com/office/drawing/2014/main" id="{BEF6C406-C46F-4757-905F-B536C51565B8}"/>
                </a:ext>
              </a:extLst>
            </p:cNvPr>
            <p:cNvSpPr/>
            <p:nvPr/>
          </p:nvSpPr>
          <p:spPr>
            <a:xfrm>
              <a:off x="401056" y="200808"/>
              <a:ext cx="432707" cy="432707"/>
            </a:xfrm>
            <a:prstGeom prst="ellipse">
              <a:avLst/>
            </a:prstGeom>
            <a:solidFill>
              <a:srgbClr val="9DD5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A13442F7-9450-9A51-7B28-34FF85AFD5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4650" y="115245"/>
            <a:ext cx="3137253" cy="674275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81A06D7-ADFF-85CC-B356-089FFE20F8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640" y="2634732"/>
            <a:ext cx="3130227" cy="369050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23422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5837">
        <p:random/>
      </p:transition>
    </mc:Choice>
    <mc:Fallback xmlns="">
      <p:transition spd="slow" advTm="5837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3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>
            <a:extLst>
              <a:ext uri="{FF2B5EF4-FFF2-40B4-BE49-F238E27FC236}">
                <a16:creationId xmlns:a16="http://schemas.microsoft.com/office/drawing/2014/main" id="{86DF9BC0-E751-4F91-AFC1-8E3D94342DDD}"/>
              </a:ext>
            </a:extLst>
          </p:cNvPr>
          <p:cNvSpPr/>
          <p:nvPr/>
        </p:nvSpPr>
        <p:spPr>
          <a:xfrm>
            <a:off x="6049642" y="0"/>
            <a:ext cx="6142358" cy="6858000"/>
          </a:xfrm>
          <a:prstGeom prst="rect">
            <a:avLst/>
          </a:prstGeom>
          <a:solidFill>
            <a:srgbClr val="9DC0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6">
                  <a:lumMod val="60000"/>
                  <a:lumOff val="40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DA29AB27-1D93-4C94-BD62-6281B55F7BD7}"/>
              </a:ext>
            </a:extLst>
          </p:cNvPr>
          <p:cNvGrpSpPr/>
          <p:nvPr/>
        </p:nvGrpSpPr>
        <p:grpSpPr>
          <a:xfrm>
            <a:off x="1324533" y="1642452"/>
            <a:ext cx="4325345" cy="787258"/>
            <a:chOff x="5571129" y="1912768"/>
            <a:chExt cx="4325345" cy="787258"/>
          </a:xfrm>
        </p:grpSpPr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04821D61-A391-48D6-AB07-D8901C3E3F72}"/>
                </a:ext>
              </a:extLst>
            </p:cNvPr>
            <p:cNvSpPr txBox="1"/>
            <p:nvPr/>
          </p:nvSpPr>
          <p:spPr>
            <a:xfrm>
              <a:off x="5571129" y="1912768"/>
              <a:ext cx="173355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cs typeface="+mn-ea"/>
                  <a:sym typeface="+mn-lt"/>
                </a:rPr>
                <a:t>便签查询</a:t>
              </a: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33A50269-887C-4189-BAC8-5B2AEAF45055}"/>
                </a:ext>
              </a:extLst>
            </p:cNvPr>
            <p:cNvSpPr txBox="1"/>
            <p:nvPr/>
          </p:nvSpPr>
          <p:spPr>
            <a:xfrm>
              <a:off x="5571129" y="2423027"/>
              <a:ext cx="432534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spc="300" dirty="0">
                  <a:cs typeface="+mn-ea"/>
                  <a:sym typeface="+mn-lt"/>
                </a:rPr>
                <a:t>根据便签内容进行模糊查询。</a:t>
              </a:r>
            </a:p>
          </p:txBody>
        </p: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0A8F424E-A68A-46EC-8278-BA6868564ADF}"/>
              </a:ext>
            </a:extLst>
          </p:cNvPr>
          <p:cNvGrpSpPr/>
          <p:nvPr/>
        </p:nvGrpSpPr>
        <p:grpSpPr>
          <a:xfrm>
            <a:off x="481690" y="1642452"/>
            <a:ext cx="742950" cy="742950"/>
            <a:chOff x="495300" y="2762250"/>
            <a:chExt cx="742950" cy="742950"/>
          </a:xfrm>
        </p:grpSpPr>
        <p:sp>
          <p:nvSpPr>
            <p:cNvPr id="31" name="椭圆 30">
              <a:extLst>
                <a:ext uri="{FF2B5EF4-FFF2-40B4-BE49-F238E27FC236}">
                  <a16:creationId xmlns:a16="http://schemas.microsoft.com/office/drawing/2014/main" id="{BECBD928-705E-4884-BDC2-6D13DC92767A}"/>
                </a:ext>
              </a:extLst>
            </p:cNvPr>
            <p:cNvSpPr/>
            <p:nvPr/>
          </p:nvSpPr>
          <p:spPr>
            <a:xfrm>
              <a:off x="495300" y="2762250"/>
              <a:ext cx="742950" cy="742950"/>
            </a:xfrm>
            <a:prstGeom prst="ellipse">
              <a:avLst/>
            </a:prstGeom>
            <a:solidFill>
              <a:srgbClr val="2777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pic>
          <p:nvPicPr>
            <p:cNvPr id="32" name="图片 31">
              <a:extLst>
                <a:ext uri="{FF2B5EF4-FFF2-40B4-BE49-F238E27FC236}">
                  <a16:creationId xmlns:a16="http://schemas.microsoft.com/office/drawing/2014/main" id="{A4FC4F9B-DBDD-4ABE-AF2A-EFB697A71A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95325" y="2949087"/>
              <a:ext cx="342900" cy="369277"/>
            </a:xfrm>
            <a:prstGeom prst="rect">
              <a:avLst/>
            </a:prstGeom>
          </p:spPr>
        </p:pic>
      </p:grpSp>
      <p:sp>
        <p:nvSpPr>
          <p:cNvPr id="36" name="文本框 35">
            <a:extLst>
              <a:ext uri="{FF2B5EF4-FFF2-40B4-BE49-F238E27FC236}">
                <a16:creationId xmlns:a16="http://schemas.microsoft.com/office/drawing/2014/main" id="{EADA7BBA-B7D7-4E73-A404-8999D82009F5}"/>
              </a:ext>
            </a:extLst>
          </p:cNvPr>
          <p:cNvSpPr txBox="1"/>
          <p:nvPr/>
        </p:nvSpPr>
        <p:spPr>
          <a:xfrm>
            <a:off x="1224640" y="335911"/>
            <a:ext cx="32131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spc="4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主要功能</a:t>
            </a:r>
          </a:p>
        </p:txBody>
      </p: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5FCA5CCA-875E-41C4-AFFF-9F01186D9318}"/>
              </a:ext>
            </a:extLst>
          </p:cNvPr>
          <p:cNvGrpSpPr/>
          <p:nvPr/>
        </p:nvGrpSpPr>
        <p:grpSpPr>
          <a:xfrm>
            <a:off x="420106" y="300845"/>
            <a:ext cx="760161" cy="654908"/>
            <a:chOff x="401056" y="200808"/>
            <a:chExt cx="760161" cy="654908"/>
          </a:xfrm>
        </p:grpSpPr>
        <p:sp>
          <p:nvSpPr>
            <p:cNvPr id="38" name="椭圆 37">
              <a:extLst>
                <a:ext uri="{FF2B5EF4-FFF2-40B4-BE49-F238E27FC236}">
                  <a16:creationId xmlns:a16="http://schemas.microsoft.com/office/drawing/2014/main" id="{0DF3C74C-484A-4A14-8800-7AC2329868BB}"/>
                </a:ext>
              </a:extLst>
            </p:cNvPr>
            <p:cNvSpPr/>
            <p:nvPr/>
          </p:nvSpPr>
          <p:spPr>
            <a:xfrm>
              <a:off x="506309" y="200808"/>
              <a:ext cx="654908" cy="654908"/>
            </a:xfrm>
            <a:prstGeom prst="ellipse">
              <a:avLst/>
            </a:prstGeom>
            <a:solidFill>
              <a:srgbClr val="E9F5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9" name="椭圆 38">
              <a:extLst>
                <a:ext uri="{FF2B5EF4-FFF2-40B4-BE49-F238E27FC236}">
                  <a16:creationId xmlns:a16="http://schemas.microsoft.com/office/drawing/2014/main" id="{BEF6C406-C46F-4757-905F-B536C51565B8}"/>
                </a:ext>
              </a:extLst>
            </p:cNvPr>
            <p:cNvSpPr/>
            <p:nvPr/>
          </p:nvSpPr>
          <p:spPr>
            <a:xfrm>
              <a:off x="401056" y="200808"/>
              <a:ext cx="432707" cy="432707"/>
            </a:xfrm>
            <a:prstGeom prst="ellipse">
              <a:avLst/>
            </a:prstGeom>
            <a:solidFill>
              <a:srgbClr val="9DD5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1B17727C-D97D-08EF-B527-05AFD8F4C3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3152" y="0"/>
            <a:ext cx="3111425" cy="68580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F684222-41AC-0B40-DA3E-DAB210A96D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68834" y="2679307"/>
            <a:ext cx="2365931" cy="385887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4453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5837">
        <p:random/>
      </p:transition>
    </mc:Choice>
    <mc:Fallback xmlns="">
      <p:transition spd="slow" advTm="5837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3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>
            <a:extLst>
              <a:ext uri="{FF2B5EF4-FFF2-40B4-BE49-F238E27FC236}">
                <a16:creationId xmlns:a16="http://schemas.microsoft.com/office/drawing/2014/main" id="{86DF9BC0-E751-4F91-AFC1-8E3D94342DDD}"/>
              </a:ext>
            </a:extLst>
          </p:cNvPr>
          <p:cNvSpPr/>
          <p:nvPr/>
        </p:nvSpPr>
        <p:spPr>
          <a:xfrm>
            <a:off x="6049642" y="0"/>
            <a:ext cx="6142358" cy="6858000"/>
          </a:xfrm>
          <a:prstGeom prst="rect">
            <a:avLst/>
          </a:prstGeom>
          <a:solidFill>
            <a:srgbClr val="9DC0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6">
                  <a:lumMod val="60000"/>
                  <a:lumOff val="40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ECC4BF4F-005D-4CA9-A808-23777329B2CE}"/>
              </a:ext>
            </a:extLst>
          </p:cNvPr>
          <p:cNvGrpSpPr/>
          <p:nvPr/>
        </p:nvGrpSpPr>
        <p:grpSpPr>
          <a:xfrm>
            <a:off x="1345131" y="1656514"/>
            <a:ext cx="4325345" cy="767299"/>
            <a:chOff x="5571129" y="1932727"/>
            <a:chExt cx="4325345" cy="76729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3234751C-3878-4EDB-81BC-4A3DE6210B0C}"/>
                </a:ext>
              </a:extLst>
            </p:cNvPr>
            <p:cNvSpPr txBox="1"/>
            <p:nvPr/>
          </p:nvSpPr>
          <p:spPr>
            <a:xfrm>
              <a:off x="5571129" y="1932727"/>
              <a:ext cx="222560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cs typeface="+mn-ea"/>
                  <a:sym typeface="+mn-lt"/>
                </a:rPr>
                <a:t>便签分类</a:t>
              </a:r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75C6128F-88D3-4FDB-8626-0075DD99DC73}"/>
                </a:ext>
              </a:extLst>
            </p:cNvPr>
            <p:cNvSpPr txBox="1"/>
            <p:nvPr/>
          </p:nvSpPr>
          <p:spPr>
            <a:xfrm>
              <a:off x="5571129" y="2423027"/>
              <a:ext cx="432534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spc="300" dirty="0">
                  <a:cs typeface="+mn-ea"/>
                  <a:sym typeface="+mn-lt"/>
                </a:rPr>
                <a:t>对便签进行分类管理，方便用户管理便签。</a:t>
              </a:r>
            </a:p>
          </p:txBody>
        </p: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155111EC-BEF1-46FD-87CB-49F93CC4D7BE}"/>
              </a:ext>
            </a:extLst>
          </p:cNvPr>
          <p:cNvGrpSpPr/>
          <p:nvPr/>
        </p:nvGrpSpPr>
        <p:grpSpPr>
          <a:xfrm>
            <a:off x="481227" y="1656514"/>
            <a:ext cx="742950" cy="742950"/>
            <a:chOff x="495300" y="4781550"/>
            <a:chExt cx="742950" cy="742950"/>
          </a:xfrm>
        </p:grpSpPr>
        <p:sp>
          <p:nvSpPr>
            <p:cNvPr id="34" name="椭圆 33">
              <a:extLst>
                <a:ext uri="{FF2B5EF4-FFF2-40B4-BE49-F238E27FC236}">
                  <a16:creationId xmlns:a16="http://schemas.microsoft.com/office/drawing/2014/main" id="{813D75A7-9108-4744-BEA5-5BF03C3F778D}"/>
                </a:ext>
              </a:extLst>
            </p:cNvPr>
            <p:cNvSpPr/>
            <p:nvPr/>
          </p:nvSpPr>
          <p:spPr>
            <a:xfrm>
              <a:off x="495300" y="4781550"/>
              <a:ext cx="742950" cy="742950"/>
            </a:xfrm>
            <a:prstGeom prst="ellipse">
              <a:avLst/>
            </a:prstGeom>
            <a:solidFill>
              <a:srgbClr val="2777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pic>
          <p:nvPicPr>
            <p:cNvPr id="35" name="图片 34">
              <a:extLst>
                <a:ext uri="{FF2B5EF4-FFF2-40B4-BE49-F238E27FC236}">
                  <a16:creationId xmlns:a16="http://schemas.microsoft.com/office/drawing/2014/main" id="{4C5C70B6-A714-4122-9140-460C250C4D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78080" y="4942812"/>
              <a:ext cx="377391" cy="420427"/>
            </a:xfrm>
            <a:prstGeom prst="rect">
              <a:avLst/>
            </a:prstGeom>
          </p:spPr>
        </p:pic>
      </p:grpSp>
      <p:sp>
        <p:nvSpPr>
          <p:cNvPr id="36" name="文本框 35">
            <a:extLst>
              <a:ext uri="{FF2B5EF4-FFF2-40B4-BE49-F238E27FC236}">
                <a16:creationId xmlns:a16="http://schemas.microsoft.com/office/drawing/2014/main" id="{EADA7BBA-B7D7-4E73-A404-8999D82009F5}"/>
              </a:ext>
            </a:extLst>
          </p:cNvPr>
          <p:cNvSpPr txBox="1"/>
          <p:nvPr/>
        </p:nvSpPr>
        <p:spPr>
          <a:xfrm>
            <a:off x="1224640" y="335911"/>
            <a:ext cx="32131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spc="4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主要功能</a:t>
            </a:r>
          </a:p>
        </p:txBody>
      </p: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5FCA5CCA-875E-41C4-AFFF-9F01186D9318}"/>
              </a:ext>
            </a:extLst>
          </p:cNvPr>
          <p:cNvGrpSpPr/>
          <p:nvPr/>
        </p:nvGrpSpPr>
        <p:grpSpPr>
          <a:xfrm>
            <a:off x="420106" y="300845"/>
            <a:ext cx="760161" cy="654908"/>
            <a:chOff x="401056" y="200808"/>
            <a:chExt cx="760161" cy="654908"/>
          </a:xfrm>
        </p:grpSpPr>
        <p:sp>
          <p:nvSpPr>
            <p:cNvPr id="38" name="椭圆 37">
              <a:extLst>
                <a:ext uri="{FF2B5EF4-FFF2-40B4-BE49-F238E27FC236}">
                  <a16:creationId xmlns:a16="http://schemas.microsoft.com/office/drawing/2014/main" id="{0DF3C74C-484A-4A14-8800-7AC2329868BB}"/>
                </a:ext>
              </a:extLst>
            </p:cNvPr>
            <p:cNvSpPr/>
            <p:nvPr/>
          </p:nvSpPr>
          <p:spPr>
            <a:xfrm>
              <a:off x="506309" y="200808"/>
              <a:ext cx="654908" cy="654908"/>
            </a:xfrm>
            <a:prstGeom prst="ellipse">
              <a:avLst/>
            </a:prstGeom>
            <a:solidFill>
              <a:srgbClr val="E9F5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9" name="椭圆 38">
              <a:extLst>
                <a:ext uri="{FF2B5EF4-FFF2-40B4-BE49-F238E27FC236}">
                  <a16:creationId xmlns:a16="http://schemas.microsoft.com/office/drawing/2014/main" id="{BEF6C406-C46F-4757-905F-B536C51565B8}"/>
                </a:ext>
              </a:extLst>
            </p:cNvPr>
            <p:cNvSpPr/>
            <p:nvPr/>
          </p:nvSpPr>
          <p:spPr>
            <a:xfrm>
              <a:off x="401056" y="200808"/>
              <a:ext cx="432707" cy="432707"/>
            </a:xfrm>
            <a:prstGeom prst="ellipse">
              <a:avLst/>
            </a:prstGeom>
            <a:solidFill>
              <a:srgbClr val="9DD5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52CA8CCB-5048-C33D-4F7D-F3F4EADE1F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9529" y="0"/>
            <a:ext cx="3195570" cy="685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08042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5837">
        <p:random/>
      </p:transition>
    </mc:Choice>
    <mc:Fallback xmlns="">
      <p:transition spd="slow" advTm="5837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36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|0.6|0.5|0.5|0.5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|0.3|0.4|0.3|0.4|0.4|0.7|0.6|0.6|0.5|0.3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|0.3|0.4|0.3|0.4|0.4|0.7|0.6|0.6|0.5|0.3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|0.4|0.4|0.4|0.5|0.4|0.4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|0.4|0.4|0.4|0.5|0.4|0.4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|0.4|0.4|0.4|0.5|0.4|0.4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|0.4|0.4|0.4|0.5|0.4|0.4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|0.4|0.4|0.4|0.5|0.4|0.4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|0.4|0.4|0.4|0.5|0.4|0.4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|0.4|0.4|0.4|0.5|0.4|0.4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|0.4|0.4|0.4|0.5|0.4|0.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|0.3|0.4|0.3|0.4|0.4|0.7|0.6|0.6|0.5|0.3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|0.4|0.4|0.4|0.5|0.4|0.4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|0.4|0.4|0.4|0.5|0.4|0.4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|0.3|0.4|0.3|0.4|0.4|0.7|0.6|0.6|0.5|0.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|0.3|0.4|0.3|0.4|0.4|0.7|0.6|0.6|0.5|0.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|0.3|0.4|0.3|0.4|0.4|0.7|0.6|0.6|0.5|0.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|0.3|0.4|0.3|0.4|0.4|0.7|0.6|0.6|0.5|0.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|0.6|0.4|0.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|0.6|0.4|0.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|0.3|0.4|0.3|0.4|0.4|0.7|0.6|0.6|0.5|0.3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|0.3|0.4|0.3|0.4|0.4|0.7|0.6|0.6|0.5|0.3"/>
</p:tagLst>
</file>

<file path=ppt/theme/theme1.xml><?xml version="1.0" encoding="utf-8"?>
<a:theme xmlns:a="http://schemas.openxmlformats.org/drawingml/2006/main" name="Office 主题">
  <a:themeElements>
    <a:clrScheme name="Office 主题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lnDef>
  </a:objectDefaults>
  <a:extraClrSchemeLst>
    <a:extraClrScheme>
      <a:clrScheme name="Office 主题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</TotalTime>
  <Words>724</Words>
  <Application>Microsoft Office PowerPoint</Application>
  <PresentationFormat>宽屏</PresentationFormat>
  <Paragraphs>117</Paragraphs>
  <Slides>29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35" baseType="lpstr">
      <vt:lpstr>等线</vt:lpstr>
      <vt:lpstr>微软雅黑</vt:lpstr>
      <vt:lpstr>Arial</vt:lpstr>
      <vt:lpstr>Calibri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ʾĸ�</dc:title>
  <dc:creator>ѽСС�</dc:creator>
  <cp:lastModifiedBy>胡 俊慷</cp:lastModifiedBy>
  <cp:revision>38</cp:revision>
  <dcterms:created xsi:type="dcterms:W3CDTF">2022-08-25T04:07:18Z</dcterms:created>
  <dcterms:modified xsi:type="dcterms:W3CDTF">2022-08-28T06:18:36Z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5DA5C91A79523C926BF40663A9FAFB0C</vt:lpwstr>
  </property>
  <property fmtid="{D5CDD505-2E9C-101B-9397-08002B2CF9AE}" pid="3" name="KSOProductBuildVer">
    <vt:lpwstr>2052-4.3.0.7280</vt:lpwstr>
  </property>
</Properties>
</file>